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703" r:id="rId2"/>
    <p:sldMasterId id="2147483706" r:id="rId3"/>
    <p:sldMasterId id="2147483733" r:id="rId4"/>
  </p:sldMasterIdLst>
  <p:notesMasterIdLst>
    <p:notesMasterId r:id="rId15"/>
  </p:notesMasterIdLst>
  <p:sldIdLst>
    <p:sldId id="256" r:id="rId5"/>
    <p:sldId id="314" r:id="rId6"/>
    <p:sldId id="306" r:id="rId7"/>
    <p:sldId id="317" r:id="rId8"/>
    <p:sldId id="307" r:id="rId9"/>
    <p:sldId id="318" r:id="rId10"/>
    <p:sldId id="308" r:id="rId11"/>
    <p:sldId id="316" r:id="rId12"/>
    <p:sldId id="310" r:id="rId13"/>
    <p:sldId id="312" r:id="rId1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Josefin Sans" pitchFamily="2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336EBE6-691E-47B1-B2EE-4B1932380648}">
          <p14:sldIdLst>
            <p14:sldId id="256"/>
            <p14:sldId id="314"/>
            <p14:sldId id="306"/>
            <p14:sldId id="317"/>
            <p14:sldId id="307"/>
            <p14:sldId id="318"/>
            <p14:sldId id="308"/>
            <p14:sldId id="316"/>
            <p14:sldId id="310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1A1A"/>
    <a:srgbClr val="892828"/>
    <a:srgbClr val="FFFFFF"/>
    <a:srgbClr val="B5B5B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035683-3F75-7FFA-E0BA-129BE40706BE}" v="2" dt="2021-12-02T21:13:49.713"/>
    <p1510:client id="{2B14657E-86A0-7F9F-A797-D1BD5FE94AC4}" v="1" dt="2021-12-02T07:07:57.781"/>
    <p1510:client id="{6BC50CBE-E732-0DFD-C27F-CAE4CA71BA55}" v="20" dt="2021-12-01T18:37:34.801"/>
    <p1510:client id="{8CBC9C97-76CC-C5AE-1801-9751F78219A3}" v="154" dt="2021-12-02T19:25:46.357"/>
    <p1510:client id="{9C6F1766-B663-3DD0-99FC-92B41C3293BD}" v="18" dt="2021-12-02T21:05:35.403"/>
    <p1510:client id="{AAD618BA-00BA-91C0-3C82-D7AA20644733}" v="151" dt="2021-12-03T15:27:50.403"/>
    <p1510:client id="{C83A955A-ED8D-0392-E7BA-1EDC1ED4D8DB}" v="8" dt="2021-12-02T21:09:55.633"/>
    <p1510:client id="{CD3AF1E6-8D32-E509-0351-E97D2ADCE5E7}" v="18" dt="2021-12-03T14:39:41.023"/>
    <p1510:client id="{F5E1C985-6978-1CC8-424B-709B0C84002D}" v="4" dt="2022-03-20T13:59:39.912"/>
  </p1510:revLst>
</p1510:revInfo>
</file>

<file path=ppt/tableStyles.xml><?xml version="1.0" encoding="utf-8"?>
<a:tblStyleLst xmlns:a="http://schemas.openxmlformats.org/drawingml/2006/main" def="{AB127571-553C-4872-AC35-0ABE30CD8B0B}">
  <a:tblStyle styleId="{AB127571-553C-4872-AC35-0ABE30CD8B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Иван Иванов Дадаков" userId="S::iidadakov20@codingburgas.bg::f57c3307-bcba-4598-b9a2-0cc9c8074b74" providerId="AD" clId="Web-{AAD618BA-00BA-91C0-3C82-D7AA20644733}"/>
    <pc:docChg chg="modSld">
      <pc:chgData name="Иван Иванов Дадаков" userId="S::iidadakov20@codingburgas.bg::f57c3307-bcba-4598-b9a2-0cc9c8074b74" providerId="AD" clId="Web-{AAD618BA-00BA-91C0-3C82-D7AA20644733}" dt="2021-12-03T15:27:50.403" v="77"/>
      <pc:docMkLst>
        <pc:docMk/>
      </pc:docMkLst>
      <pc:sldChg chg="modSp">
        <pc:chgData name="Иван Иванов Дадаков" userId="S::iidadakov20@codingburgas.bg::f57c3307-bcba-4598-b9a2-0cc9c8074b74" providerId="AD" clId="Web-{AAD618BA-00BA-91C0-3C82-D7AA20644733}" dt="2021-12-03T15:27:50.403" v="77"/>
        <pc:sldMkLst>
          <pc:docMk/>
          <pc:sldMk cId="2871442006" sldId="306"/>
        </pc:sldMkLst>
        <pc:spChg chg="ord">
          <ac:chgData name="Иван Иванов Дадаков" userId="S::iidadakov20@codingburgas.bg::f57c3307-bcba-4598-b9a2-0cc9c8074b74" providerId="AD" clId="Web-{AAD618BA-00BA-91C0-3C82-D7AA20644733}" dt="2021-12-03T15:27:50.403" v="77"/>
          <ac:spMkLst>
            <pc:docMk/>
            <pc:sldMk cId="2871442006" sldId="306"/>
            <ac:spMk id="13" creationId="{00000000-0000-0000-0000-000000000000}"/>
          </ac:spMkLst>
        </pc:spChg>
        <pc:spChg chg="mod">
          <ac:chgData name="Иван Иванов Дадаков" userId="S::iidadakov20@codingburgas.bg::f57c3307-bcba-4598-b9a2-0cc9c8074b74" providerId="AD" clId="Web-{AAD618BA-00BA-91C0-3C82-D7AA20644733}" dt="2021-12-03T15:23:37.826" v="70"/>
          <ac:spMkLst>
            <pc:docMk/>
            <pc:sldMk cId="2871442006" sldId="306"/>
            <ac:spMk id="17" creationId="{00000000-0000-0000-0000-000000000000}"/>
          </ac:spMkLst>
        </pc:spChg>
        <pc:spChg chg="mod">
          <ac:chgData name="Иван Иванов Дадаков" userId="S::iidadakov20@codingburgas.bg::f57c3307-bcba-4598-b9a2-0cc9c8074b74" providerId="AD" clId="Web-{AAD618BA-00BA-91C0-3C82-D7AA20644733}" dt="2021-12-03T15:27:26.652" v="73" actId="20577"/>
          <ac:spMkLst>
            <pc:docMk/>
            <pc:sldMk cId="2871442006" sldId="306"/>
            <ac:spMk id="18" creationId="{00000000-0000-0000-0000-000000000000}"/>
          </ac:spMkLst>
        </pc:spChg>
        <pc:spChg chg="mod">
          <ac:chgData name="Иван Иванов Дадаков" userId="S::iidadakov20@codingburgas.bg::f57c3307-bcba-4598-b9a2-0cc9c8074b74" providerId="AD" clId="Web-{AAD618BA-00BA-91C0-3C82-D7AA20644733}" dt="2021-12-03T15:27:46.622" v="76" actId="20577"/>
          <ac:spMkLst>
            <pc:docMk/>
            <pc:sldMk cId="2871442006" sldId="306"/>
            <ac:spMk id="19" creationId="{00000000-0000-0000-0000-000000000000}"/>
          </ac:spMkLst>
        </pc:spChg>
        <pc:spChg chg="mod">
          <ac:chgData name="Иван Иванов Дадаков" userId="S::iidadakov20@codingburgas.bg::f57c3307-bcba-4598-b9a2-0cc9c8074b74" providerId="AD" clId="Web-{AAD618BA-00BA-91C0-3C82-D7AA20644733}" dt="2021-12-03T15:20:08.969" v="29" actId="20577"/>
          <ac:spMkLst>
            <pc:docMk/>
            <pc:sldMk cId="2871442006" sldId="306"/>
            <ac:spMk id="20" creationId="{00000000-0000-0000-0000-000000000000}"/>
          </ac:spMkLst>
        </pc:spChg>
        <pc:picChg chg="mod">
          <ac:chgData name="Иван Иванов Дадаков" userId="S::iidadakov20@codingburgas.bg::f57c3307-bcba-4598-b9a2-0cc9c8074b74" providerId="AD" clId="Web-{AAD618BA-00BA-91C0-3C82-D7AA20644733}" dt="2021-12-03T15:23:27.060" v="69" actId="1076"/>
          <ac:picMkLst>
            <pc:docMk/>
            <pc:sldMk cId="2871442006" sldId="306"/>
            <ac:picMk id="3" creationId="{00000000-0000-0000-0000-000000000000}"/>
          </ac:picMkLst>
        </pc:picChg>
      </pc:sldChg>
    </pc:docChg>
  </pc:docChgLst>
  <pc:docChgLst>
    <pc:chgData name="Иван Иванов Дадаков" userId="S::iidadakov20@codingburgas.bg::f57c3307-bcba-4598-b9a2-0cc9c8074b74" providerId="AD" clId="Web-{9C6F1766-B663-3DD0-99FC-92B41C3293BD}"/>
    <pc:docChg chg="modSld modMainMaster">
      <pc:chgData name="Иван Иванов Дадаков" userId="S::iidadakov20@codingburgas.bg::f57c3307-bcba-4598-b9a2-0cc9c8074b74" providerId="AD" clId="Web-{9C6F1766-B663-3DD0-99FC-92B41C3293BD}" dt="2021-12-02T21:05:35.403" v="17"/>
      <pc:docMkLst>
        <pc:docMk/>
      </pc:docMkLst>
      <pc:sldChg chg="modTransition">
        <pc:chgData name="Иван Иванов Дадаков" userId="S::iidadakov20@codingburgas.bg::f57c3307-bcba-4598-b9a2-0cc9c8074b74" providerId="AD" clId="Web-{9C6F1766-B663-3DD0-99FC-92B41C3293BD}" dt="2021-12-02T21:05:35.403" v="17"/>
        <pc:sldMkLst>
          <pc:docMk/>
          <pc:sldMk cId="0" sldId="256"/>
        </pc:sldMkLst>
      </pc:sldChg>
      <pc:sldChg chg="modTransition">
        <pc:chgData name="Иван Иванов Дадаков" userId="S::iidadakov20@codingburgas.bg::f57c3307-bcba-4598-b9a2-0cc9c8074b74" providerId="AD" clId="Web-{9C6F1766-B663-3DD0-99FC-92B41C3293BD}" dt="2021-12-02T21:05:35.403" v="17"/>
        <pc:sldMkLst>
          <pc:docMk/>
          <pc:sldMk cId="2871442006" sldId="306"/>
        </pc:sldMkLst>
      </pc:sldChg>
      <pc:sldChg chg="modTransition">
        <pc:chgData name="Иван Иванов Дадаков" userId="S::iidadakov20@codingburgas.bg::f57c3307-bcba-4598-b9a2-0cc9c8074b74" providerId="AD" clId="Web-{9C6F1766-B663-3DD0-99FC-92B41C3293BD}" dt="2021-12-02T21:05:35.403" v="17"/>
        <pc:sldMkLst>
          <pc:docMk/>
          <pc:sldMk cId="899561391" sldId="307"/>
        </pc:sldMkLst>
      </pc:sldChg>
      <pc:sldChg chg="modTransition">
        <pc:chgData name="Иван Иванов Дадаков" userId="S::iidadakov20@codingburgas.bg::f57c3307-bcba-4598-b9a2-0cc9c8074b74" providerId="AD" clId="Web-{9C6F1766-B663-3DD0-99FC-92B41C3293BD}" dt="2021-12-02T21:05:35.403" v="17"/>
        <pc:sldMkLst>
          <pc:docMk/>
          <pc:sldMk cId="2531479981" sldId="308"/>
        </pc:sldMkLst>
      </pc:sldChg>
      <pc:sldChg chg="modTransition">
        <pc:chgData name="Иван Иванов Дадаков" userId="S::iidadakov20@codingburgas.bg::f57c3307-bcba-4598-b9a2-0cc9c8074b74" providerId="AD" clId="Web-{9C6F1766-B663-3DD0-99FC-92B41C3293BD}" dt="2021-12-02T21:05:35.403" v="17"/>
        <pc:sldMkLst>
          <pc:docMk/>
          <pc:sldMk cId="3768887378" sldId="310"/>
        </pc:sldMkLst>
      </pc:sldChg>
      <pc:sldChg chg="modTransition">
        <pc:chgData name="Иван Иванов Дадаков" userId="S::iidadakov20@codingburgas.bg::f57c3307-bcba-4598-b9a2-0cc9c8074b74" providerId="AD" clId="Web-{9C6F1766-B663-3DD0-99FC-92B41C3293BD}" dt="2021-12-02T21:05:35.403" v="17"/>
        <pc:sldMkLst>
          <pc:docMk/>
          <pc:sldMk cId="2034109911" sldId="312"/>
        </pc:sldMkLst>
      </pc:sldChg>
      <pc:sldChg chg="modTransition">
        <pc:chgData name="Иван Иванов Дадаков" userId="S::iidadakov20@codingburgas.bg::f57c3307-bcba-4598-b9a2-0cc9c8074b74" providerId="AD" clId="Web-{9C6F1766-B663-3DD0-99FC-92B41C3293BD}" dt="2021-12-02T21:05:35.403" v="17"/>
        <pc:sldMkLst>
          <pc:docMk/>
          <pc:sldMk cId="3799777305" sldId="314"/>
        </pc:sldMkLst>
      </pc:sldChg>
      <pc:sldChg chg="modSp modTransition">
        <pc:chgData name="Иван Иванов Дадаков" userId="S::iidadakov20@codingburgas.bg::f57c3307-bcba-4598-b9a2-0cc9c8074b74" providerId="AD" clId="Web-{9C6F1766-B663-3DD0-99FC-92B41C3293BD}" dt="2021-12-02T21:05:35.403" v="17"/>
        <pc:sldMkLst>
          <pc:docMk/>
          <pc:sldMk cId="175544891" sldId="316"/>
        </pc:sldMkLst>
        <pc:picChg chg="mod">
          <ac:chgData name="Иван Иванов Дадаков" userId="S::iidadakov20@codingburgas.bg::f57c3307-bcba-4598-b9a2-0cc9c8074b74" providerId="AD" clId="Web-{9C6F1766-B663-3DD0-99FC-92B41C3293BD}" dt="2021-12-02T21:04:48.072" v="15" actId="1076"/>
          <ac:picMkLst>
            <pc:docMk/>
            <pc:sldMk cId="175544891" sldId="316"/>
            <ac:picMk id="4" creationId="{4FF8640E-4DC3-4C04-852F-E4FA39BE9C43}"/>
          </ac:picMkLst>
        </pc:picChg>
        <pc:picChg chg="mod">
          <ac:chgData name="Иван Иванов Дадаков" userId="S::iidadakov20@codingburgas.bg::f57c3307-bcba-4598-b9a2-0cc9c8074b74" providerId="AD" clId="Web-{9C6F1766-B663-3DD0-99FC-92B41C3293BD}" dt="2021-12-02T21:04:50.666" v="16" actId="1076"/>
          <ac:picMkLst>
            <pc:docMk/>
            <pc:sldMk cId="175544891" sldId="316"/>
            <ac:picMk id="13" creationId="{4FF8640E-4DC3-4C04-852F-E4FA39BE9C43}"/>
          </ac:picMkLst>
        </pc:picChg>
      </pc:sldChg>
      <pc:sldChg chg="modTransition">
        <pc:chgData name="Иван Иванов Дадаков" userId="S::iidadakov20@codingburgas.bg::f57c3307-bcba-4598-b9a2-0cc9c8074b74" providerId="AD" clId="Web-{9C6F1766-B663-3DD0-99FC-92B41C3293BD}" dt="2021-12-02T21:05:35.403" v="17"/>
        <pc:sldMkLst>
          <pc:docMk/>
          <pc:sldMk cId="307087501" sldId="317"/>
        </pc:sldMkLst>
      </pc:sldChg>
      <pc:sldChg chg="modTransition">
        <pc:chgData name="Иван Иванов Дадаков" userId="S::iidadakov20@codingburgas.bg::f57c3307-bcba-4598-b9a2-0cc9c8074b74" providerId="AD" clId="Web-{9C6F1766-B663-3DD0-99FC-92B41C3293BD}" dt="2021-12-02T21:05:35.403" v="17"/>
        <pc:sldMkLst>
          <pc:docMk/>
          <pc:sldMk cId="1486882576" sldId="318"/>
        </pc:sldMkLst>
      </pc:sldChg>
      <pc:sldMasterChg chg="modTransition modSldLayout">
        <pc:chgData name="Иван Иванов Дадаков" userId="S::iidadakov20@codingburgas.bg::f57c3307-bcba-4598-b9a2-0cc9c8074b74" providerId="AD" clId="Web-{9C6F1766-B663-3DD0-99FC-92B41C3293BD}" dt="2021-12-02T21:05:35.403" v="17"/>
        <pc:sldMasterMkLst>
          <pc:docMk/>
          <pc:sldMasterMk cId="1676058147" sldId="2147483676"/>
        </pc:sldMasterMkLst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1588844391" sldId="2147483677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3347416551" sldId="2147483678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4245131026" sldId="2147483679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1138725173" sldId="2147483680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2214505938" sldId="2147483681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3492550470" sldId="2147483682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2774709487" sldId="2147483683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440675146" sldId="2147483684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1691049918" sldId="2147483685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4005832339" sldId="2147483686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2722158620" sldId="2147483688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3406379840" sldId="2147483689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3994450779" sldId="2147483690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3121609906" sldId="2147483691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1089137622" sldId="2147483692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1268238102" sldId="2147483693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810634155" sldId="2147483694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3168690003" sldId="2147483695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452163552" sldId="2147483696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3510125699" sldId="2147483697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1127267858" sldId="2147483698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2817894877" sldId="2147483699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2757376247" sldId="2147483700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1489910664" sldId="2147483701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1676058147" sldId="2147483676"/>
            <pc:sldLayoutMk cId="4160622626" sldId="2147483702"/>
          </pc:sldLayoutMkLst>
        </pc:sldLayoutChg>
      </pc:sldMasterChg>
      <pc:sldMasterChg chg="modTransition modSldLayout">
        <pc:chgData name="Иван Иванов Дадаков" userId="S::iidadakov20@codingburgas.bg::f57c3307-bcba-4598-b9a2-0cc9c8074b74" providerId="AD" clId="Web-{9C6F1766-B663-3DD0-99FC-92B41C3293BD}" dt="2021-12-02T21:05:35.403" v="17"/>
        <pc:sldMasterMkLst>
          <pc:docMk/>
          <pc:sldMasterMk cId="2052999780" sldId="2147483703"/>
        </pc:sldMasterMkLst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2052999780" sldId="2147483703"/>
            <pc:sldLayoutMk cId="2211572036" sldId="2147483704"/>
          </pc:sldLayoutMkLst>
        </pc:sldLayoutChg>
        <pc:sldLayoutChg chg="modTransition">
          <pc:chgData name="Иван Иванов Дадаков" userId="S::iidadakov20@codingburgas.bg::f57c3307-bcba-4598-b9a2-0cc9c8074b74" providerId="AD" clId="Web-{9C6F1766-B663-3DD0-99FC-92B41C3293BD}" dt="2021-12-02T21:05:35.403" v="17"/>
          <pc:sldLayoutMkLst>
            <pc:docMk/>
            <pc:sldMasterMk cId="2052999780" sldId="2147483703"/>
            <pc:sldLayoutMk cId="3829491534" sldId="2147483705"/>
          </pc:sldLayoutMkLst>
        </pc:sldLayoutChg>
      </pc:sldMasterChg>
    </pc:docChg>
  </pc:docChgLst>
  <pc:docChgLst>
    <pc:chgData name="Иван Иванов Дадаков" userId="S::iidadakov20@codingburgas.bg::f57c3307-bcba-4598-b9a2-0cc9c8074b74" providerId="AD" clId="Web-{C83A955A-ED8D-0392-E7BA-1EDC1ED4D8DB}"/>
    <pc:docChg chg="modSld">
      <pc:chgData name="Иван Иванов Дадаков" userId="S::iidadakov20@codingburgas.bg::f57c3307-bcba-4598-b9a2-0cc9c8074b74" providerId="AD" clId="Web-{C83A955A-ED8D-0392-E7BA-1EDC1ED4D8DB}" dt="2021-12-02T21:09:55.633" v="7"/>
      <pc:docMkLst>
        <pc:docMk/>
      </pc:docMkLst>
      <pc:sldChg chg="modTransition">
        <pc:chgData name="Иван Иванов Дадаков" userId="S::iidadakov20@codingburgas.bg::f57c3307-bcba-4598-b9a2-0cc9c8074b74" providerId="AD" clId="Web-{C83A955A-ED8D-0392-E7BA-1EDC1ED4D8DB}" dt="2021-12-02T21:09:41.507" v="4"/>
        <pc:sldMkLst>
          <pc:docMk/>
          <pc:sldMk cId="2871442006" sldId="306"/>
        </pc:sldMkLst>
      </pc:sldChg>
      <pc:sldChg chg="modTransition">
        <pc:chgData name="Иван Иванов Дадаков" userId="S::iidadakov20@codingburgas.bg::f57c3307-bcba-4598-b9a2-0cc9c8074b74" providerId="AD" clId="Web-{C83A955A-ED8D-0392-E7BA-1EDC1ED4D8DB}" dt="2021-12-02T21:09:47.085" v="5"/>
        <pc:sldMkLst>
          <pc:docMk/>
          <pc:sldMk cId="899561391" sldId="307"/>
        </pc:sldMkLst>
      </pc:sldChg>
      <pc:sldChg chg="modTransition">
        <pc:chgData name="Иван Иванов Дадаков" userId="S::iidadakov20@codingburgas.bg::f57c3307-bcba-4598-b9a2-0cc9c8074b74" providerId="AD" clId="Web-{C83A955A-ED8D-0392-E7BA-1EDC1ED4D8DB}" dt="2021-12-02T21:09:50.804" v="6"/>
        <pc:sldMkLst>
          <pc:docMk/>
          <pc:sldMk cId="2531479981" sldId="308"/>
        </pc:sldMkLst>
      </pc:sldChg>
      <pc:sldChg chg="modTransition">
        <pc:chgData name="Иван Иванов Дадаков" userId="S::iidadakov20@codingburgas.bg::f57c3307-bcba-4598-b9a2-0cc9c8074b74" providerId="AD" clId="Web-{C83A955A-ED8D-0392-E7BA-1EDC1ED4D8DB}" dt="2021-12-02T21:09:55.633" v="7"/>
        <pc:sldMkLst>
          <pc:docMk/>
          <pc:sldMk cId="3768887378" sldId="310"/>
        </pc:sldMkLst>
      </pc:sldChg>
    </pc:docChg>
  </pc:docChgLst>
  <pc:docChgLst>
    <pc:chgData name="Иван Иванов Дадаков" userId="S::iidadakov20@codingburgas.bg::f57c3307-bcba-4598-b9a2-0cc9c8074b74" providerId="AD" clId="Web-{8CBC9C97-76CC-C5AE-1801-9751F78219A3}"/>
    <pc:docChg chg="addSld delSld modSld sldOrd modSection">
      <pc:chgData name="Иван Иванов Дадаков" userId="S::iidadakov20@codingburgas.bg::f57c3307-bcba-4598-b9a2-0cc9c8074b74" providerId="AD" clId="Web-{8CBC9C97-76CC-C5AE-1801-9751F78219A3}" dt="2021-12-02T19:25:46.357" v="147" actId="1076"/>
      <pc:docMkLst>
        <pc:docMk/>
      </pc:docMkLst>
      <pc:sldChg chg="add del">
        <pc:chgData name="Иван Иванов Дадаков" userId="S::iidadakov20@codingburgas.bg::f57c3307-bcba-4598-b9a2-0cc9c8074b74" providerId="AD" clId="Web-{8CBC9C97-76CC-C5AE-1801-9751F78219A3}" dt="2021-12-02T19:16:12.276" v="7"/>
        <pc:sldMkLst>
          <pc:docMk/>
          <pc:sldMk cId="259324102" sldId="309"/>
        </pc:sldMkLst>
      </pc:sldChg>
      <pc:sldChg chg="addSp delSp modSp del modTransition">
        <pc:chgData name="Иван Иванов Дадаков" userId="S::iidadakov20@codingburgas.bg::f57c3307-bcba-4598-b9a2-0cc9c8074b74" providerId="AD" clId="Web-{8CBC9C97-76CC-C5AE-1801-9751F78219A3}" dt="2021-12-02T19:22:32.220" v="115"/>
        <pc:sldMkLst>
          <pc:docMk/>
          <pc:sldMk cId="97063053" sldId="313"/>
        </pc:sldMkLst>
        <pc:spChg chg="mod ord">
          <ac:chgData name="Иван Иванов Дадаков" userId="S::iidadakov20@codingburgas.bg::f57c3307-bcba-4598-b9a2-0cc9c8074b74" providerId="AD" clId="Web-{8CBC9C97-76CC-C5AE-1801-9751F78219A3}" dt="2021-12-02T19:20:22.416" v="79"/>
          <ac:spMkLst>
            <pc:docMk/>
            <pc:sldMk cId="97063053" sldId="313"/>
            <ac:spMk id="2" creationId="{00000000-0000-0000-0000-000000000000}"/>
          </ac:spMkLst>
        </pc:spChg>
        <pc:spChg chg="add del">
          <ac:chgData name="Иван Иванов Дадаков" userId="S::iidadakov20@codingburgas.bg::f57c3307-bcba-4598-b9a2-0cc9c8074b74" providerId="AD" clId="Web-{8CBC9C97-76CC-C5AE-1801-9751F78219A3}" dt="2021-12-02T19:15:57.682" v="5"/>
          <ac:spMkLst>
            <pc:docMk/>
            <pc:sldMk cId="97063053" sldId="313"/>
            <ac:spMk id="3" creationId="{5F08311B-C002-4456-918D-71CD9A75D6EB}"/>
          </ac:spMkLst>
        </pc:spChg>
        <pc:spChg chg="add del">
          <ac:chgData name="Иван Иванов Дадаков" userId="S::iidadakov20@codingburgas.bg::f57c3307-bcba-4598-b9a2-0cc9c8074b74" providerId="AD" clId="Web-{8CBC9C97-76CC-C5AE-1801-9751F78219A3}" dt="2021-12-02T19:16:40.169" v="16"/>
          <ac:spMkLst>
            <pc:docMk/>
            <pc:sldMk cId="97063053" sldId="313"/>
            <ac:spMk id="5" creationId="{344CC691-21EE-4755-9659-171AF044994F}"/>
          </ac:spMkLst>
        </pc:spChg>
        <pc:spChg chg="add del">
          <ac:chgData name="Иван Иванов Дадаков" userId="S::iidadakov20@codingburgas.bg::f57c3307-bcba-4598-b9a2-0cc9c8074b74" providerId="AD" clId="Web-{8CBC9C97-76CC-C5AE-1801-9751F78219A3}" dt="2021-12-02T19:16:40.169" v="15"/>
          <ac:spMkLst>
            <pc:docMk/>
            <pc:sldMk cId="97063053" sldId="313"/>
            <ac:spMk id="6" creationId="{E40E515E-CCAB-4E39-A7EB-D14A9F370394}"/>
          </ac:spMkLst>
        </pc:spChg>
        <pc:spChg chg="ord">
          <ac:chgData name="Иван Иванов Дадаков" userId="S::iidadakov20@codingburgas.bg::f57c3307-bcba-4598-b9a2-0cc9c8074b74" providerId="AD" clId="Web-{8CBC9C97-76CC-C5AE-1801-9751F78219A3}" dt="2021-12-02T19:20:22.541" v="80"/>
          <ac:spMkLst>
            <pc:docMk/>
            <pc:sldMk cId="97063053" sldId="313"/>
            <ac:spMk id="7" creationId="{00000000-0000-0000-0000-000000000000}"/>
          </ac:spMkLst>
        </pc:spChg>
        <pc:spChg chg="del">
          <ac:chgData name="Иван Иванов Дадаков" userId="S::iidadakov20@codingburgas.bg::f57c3307-bcba-4598-b9a2-0cc9c8074b74" providerId="AD" clId="Web-{8CBC9C97-76CC-C5AE-1801-9751F78219A3}" dt="2021-12-02T19:16:31.637" v="12"/>
          <ac:spMkLst>
            <pc:docMk/>
            <pc:sldMk cId="97063053" sldId="313"/>
            <ac:spMk id="12" creationId="{5D7A075A-9980-4AE8-9632-F46A15E61ACB}"/>
          </ac:spMkLst>
        </pc:spChg>
        <pc:spChg chg="del">
          <ac:chgData name="Иван Иванов Дадаков" userId="S::iidadakov20@codingburgas.bg::f57c3307-bcba-4598-b9a2-0cc9c8074b74" providerId="AD" clId="Web-{8CBC9C97-76CC-C5AE-1801-9751F78219A3}" dt="2021-12-02T19:16:27.105" v="11"/>
          <ac:spMkLst>
            <pc:docMk/>
            <pc:sldMk cId="97063053" sldId="313"/>
            <ac:spMk id="13" creationId="{E460B93F-4B2C-4E5B-A6B4-0185A12C9F81}"/>
          </ac:spMkLst>
        </pc:spChg>
        <pc:spChg chg="add mod ord">
          <ac:chgData name="Иван Иванов Дадаков" userId="S::iidadakov20@codingburgas.bg::f57c3307-bcba-4598-b9a2-0cc9c8074b74" providerId="AD" clId="Web-{8CBC9C97-76CC-C5AE-1801-9751F78219A3}" dt="2021-12-02T19:20:22.666" v="81"/>
          <ac:spMkLst>
            <pc:docMk/>
            <pc:sldMk cId="97063053" sldId="313"/>
            <ac:spMk id="16" creationId="{61ED304B-7A29-4A00-B04F-C5C85B8E3AC1}"/>
          </ac:spMkLst>
        </pc:spChg>
        <pc:spChg chg="add mod ord">
          <ac:chgData name="Иван Иванов Дадаков" userId="S::iidadakov20@codingburgas.bg::f57c3307-bcba-4598-b9a2-0cc9c8074b74" providerId="AD" clId="Web-{8CBC9C97-76CC-C5AE-1801-9751F78219A3}" dt="2021-12-02T19:20:22.791" v="82"/>
          <ac:spMkLst>
            <pc:docMk/>
            <pc:sldMk cId="97063053" sldId="313"/>
            <ac:spMk id="20" creationId="{5FC4D62D-33A1-4D9B-A656-D028B195F840}"/>
          </ac:spMkLst>
        </pc:spChg>
        <pc:spChg chg="add mod">
          <ac:chgData name="Иван Иванов Дадаков" userId="S::iidadakov20@codingburgas.bg::f57c3307-bcba-4598-b9a2-0cc9c8074b74" providerId="AD" clId="Web-{8CBC9C97-76CC-C5AE-1801-9751F78219A3}" dt="2021-12-02T19:20:29.073" v="84" actId="1076"/>
          <ac:spMkLst>
            <pc:docMk/>
            <pc:sldMk cId="97063053" sldId="313"/>
            <ac:spMk id="24" creationId="{47382D8B-2C39-4712-8CDC-45B7F1EA07EA}"/>
          </ac:spMkLst>
        </pc:spChg>
        <pc:spChg chg="add mod">
          <ac:chgData name="Иван Иванов Дадаков" userId="S::iidadakov20@codingburgas.bg::f57c3307-bcba-4598-b9a2-0cc9c8074b74" providerId="AD" clId="Web-{8CBC9C97-76CC-C5AE-1801-9751F78219A3}" dt="2021-12-02T19:20:29.073" v="85" actId="1076"/>
          <ac:spMkLst>
            <pc:docMk/>
            <pc:sldMk cId="97063053" sldId="313"/>
            <ac:spMk id="26" creationId="{4E78DB07-5ABC-4AD7-8EDF-A148316D9EAD}"/>
          </ac:spMkLst>
        </pc:spChg>
        <pc:spChg chg="add mod">
          <ac:chgData name="Иван Иванов Дадаков" userId="S::iidadakov20@codingburgas.bg::f57c3307-bcba-4598-b9a2-0cc9c8074b74" providerId="AD" clId="Web-{8CBC9C97-76CC-C5AE-1801-9751F78219A3}" dt="2021-12-02T19:20:29.135" v="88" actId="1076"/>
          <ac:spMkLst>
            <pc:docMk/>
            <pc:sldMk cId="97063053" sldId="313"/>
            <ac:spMk id="32" creationId="{F72303A7-7DB9-47EB-82BF-E09BBD83D14C}"/>
          </ac:spMkLst>
        </pc:spChg>
        <pc:spChg chg="add mod">
          <ac:chgData name="Иван Иванов Дадаков" userId="S::iidadakov20@codingburgas.bg::f57c3307-bcba-4598-b9a2-0cc9c8074b74" providerId="AD" clId="Web-{8CBC9C97-76CC-C5AE-1801-9751F78219A3}" dt="2021-12-02T19:20:29.135" v="89" actId="1076"/>
          <ac:spMkLst>
            <pc:docMk/>
            <pc:sldMk cId="97063053" sldId="313"/>
            <ac:spMk id="34" creationId="{AE386241-F95E-4432-A4EC-CC316BE62BBD}"/>
          </ac:spMkLst>
        </pc:spChg>
        <pc:picChg chg="add del">
          <ac:chgData name="Иван Иванов Дадаков" userId="S::iidadakov20@codingburgas.bg::f57c3307-bcba-4598-b9a2-0cc9c8074b74" providerId="AD" clId="Web-{8CBC9C97-76CC-C5AE-1801-9751F78219A3}" dt="2021-12-02T19:15:57.682" v="4"/>
          <ac:picMkLst>
            <pc:docMk/>
            <pc:sldMk cId="97063053" sldId="313"/>
            <ac:picMk id="4" creationId="{15E69BBE-6F2B-4D67-9F8A-68977BC4D7DD}"/>
          </ac:picMkLst>
        </pc:picChg>
        <pc:picChg chg="add del">
          <ac:chgData name="Иван Иванов Дадаков" userId="S::iidadakov20@codingburgas.bg::f57c3307-bcba-4598-b9a2-0cc9c8074b74" providerId="AD" clId="Web-{8CBC9C97-76CC-C5AE-1801-9751F78219A3}" dt="2021-12-02T19:16:40.169" v="14"/>
          <ac:picMkLst>
            <pc:docMk/>
            <pc:sldMk cId="97063053" sldId="313"/>
            <ac:picMk id="10" creationId="{78406FFA-8ED5-4D83-90F8-FE56A9424812}"/>
          </ac:picMkLst>
        </pc:picChg>
        <pc:picChg chg="del">
          <ac:chgData name="Иван Иванов Дадаков" userId="S::iidadakov20@codingburgas.bg::f57c3307-bcba-4598-b9a2-0cc9c8074b74" providerId="AD" clId="Web-{8CBC9C97-76CC-C5AE-1801-9751F78219A3}" dt="2021-12-02T19:16:33.606" v="13"/>
          <ac:picMkLst>
            <pc:docMk/>
            <pc:sldMk cId="97063053" sldId="313"/>
            <ac:picMk id="18" creationId="{77339D9F-D2BB-47AD-9AF5-61DE5B391E87}"/>
          </ac:picMkLst>
        </pc:picChg>
        <pc:picChg chg="add mod ord">
          <ac:chgData name="Иван Иванов Дадаков" userId="S::iidadakov20@codingburgas.bg::f57c3307-bcba-4598-b9a2-0cc9c8074b74" providerId="AD" clId="Web-{8CBC9C97-76CC-C5AE-1801-9751F78219A3}" dt="2021-12-02T19:20:22.916" v="83"/>
          <ac:picMkLst>
            <pc:docMk/>
            <pc:sldMk cId="97063053" sldId="313"/>
            <ac:picMk id="22" creationId="{D0197C9B-DA31-4B0D-8375-31E1DE62241E}"/>
          </ac:picMkLst>
        </pc:picChg>
        <pc:picChg chg="add mod">
          <ac:chgData name="Иван Иванов Дадаков" userId="S::iidadakov20@codingburgas.bg::f57c3307-bcba-4598-b9a2-0cc9c8074b74" providerId="AD" clId="Web-{8CBC9C97-76CC-C5AE-1801-9751F78219A3}" dt="2021-12-02T19:20:29.104" v="86" actId="1076"/>
          <ac:picMkLst>
            <pc:docMk/>
            <pc:sldMk cId="97063053" sldId="313"/>
            <ac:picMk id="28" creationId="{0ABF62AE-CCC9-497E-8625-A1EB6447E8F5}"/>
          </ac:picMkLst>
        </pc:picChg>
        <pc:picChg chg="add mod">
          <ac:chgData name="Иван Иванов Дадаков" userId="S::iidadakov20@codingburgas.bg::f57c3307-bcba-4598-b9a2-0cc9c8074b74" providerId="AD" clId="Web-{8CBC9C97-76CC-C5AE-1801-9751F78219A3}" dt="2021-12-02T19:20:29.135" v="87" actId="1076"/>
          <ac:picMkLst>
            <pc:docMk/>
            <pc:sldMk cId="97063053" sldId="313"/>
            <ac:picMk id="30" creationId="{6895AC72-42BF-4CE9-B1A6-936F39C97EFF}"/>
          </ac:picMkLst>
        </pc:picChg>
      </pc:sldChg>
      <pc:sldChg chg="modTransition">
        <pc:chgData name="Иван Иванов Дадаков" userId="S::iidadakov20@codingburgas.bg::f57c3307-bcba-4598-b9a2-0cc9c8074b74" providerId="AD" clId="Web-{8CBC9C97-76CC-C5AE-1801-9751F78219A3}" dt="2021-12-02T19:13:41.439" v="0"/>
        <pc:sldMkLst>
          <pc:docMk/>
          <pc:sldMk cId="3799777305" sldId="314"/>
        </pc:sldMkLst>
      </pc:sldChg>
      <pc:sldChg chg="addSp delSp modSp add ord replId addAnim">
        <pc:chgData name="Иван Иванов Дадаков" userId="S::iidadakov20@codingburgas.bg::f57c3307-bcba-4598-b9a2-0cc9c8074b74" providerId="AD" clId="Web-{8CBC9C97-76CC-C5AE-1801-9751F78219A3}" dt="2021-12-02T19:25:46.357" v="147" actId="1076"/>
        <pc:sldMkLst>
          <pc:docMk/>
          <pc:sldMk cId="175544891" sldId="316"/>
        </pc:sldMkLst>
        <pc:picChg chg="add del mod">
          <ac:chgData name="Иван Иванов Дадаков" userId="S::iidadakov20@codingburgas.bg::f57c3307-bcba-4598-b9a2-0cc9c8074b74" providerId="AD" clId="Web-{8CBC9C97-76CC-C5AE-1801-9751F78219A3}" dt="2021-12-02T19:25:38.169" v="143"/>
          <ac:picMkLst>
            <pc:docMk/>
            <pc:sldMk cId="175544891" sldId="316"/>
            <ac:picMk id="2" creationId="{9F3768B8-04F1-463B-9DEC-400636EA83FE}"/>
          </ac:picMkLst>
        </pc:picChg>
        <pc:picChg chg="add mod">
          <ac:chgData name="Иван Иванов Дадаков" userId="S::iidadakov20@codingburgas.bg::f57c3307-bcba-4598-b9a2-0cc9c8074b74" providerId="AD" clId="Web-{8CBC9C97-76CC-C5AE-1801-9751F78219A3}" dt="2021-12-02T19:25:46.357" v="146" actId="1076"/>
          <ac:picMkLst>
            <pc:docMk/>
            <pc:sldMk cId="175544891" sldId="316"/>
            <ac:picMk id="3" creationId="{09493B06-247D-4E29-A07A-7BFEC6DE8988}"/>
          </ac:picMkLst>
        </pc:picChg>
        <pc:picChg chg="add mod">
          <ac:chgData name="Иван Иванов Дадаков" userId="S::iidadakov20@codingburgas.bg::f57c3307-bcba-4598-b9a2-0cc9c8074b74" providerId="AD" clId="Web-{8CBC9C97-76CC-C5AE-1801-9751F78219A3}" dt="2021-12-02T19:25:46.357" v="147" actId="1076"/>
          <ac:picMkLst>
            <pc:docMk/>
            <pc:sldMk cId="175544891" sldId="316"/>
            <ac:picMk id="4" creationId="{4FF8640E-4DC3-4C04-852F-E4FA39BE9C43}"/>
          </ac:picMkLst>
        </pc:picChg>
        <pc:picChg chg="del">
          <ac:chgData name="Иван Иванов Дадаков" userId="S::iidadakov20@codingburgas.bg::f57c3307-bcba-4598-b9a2-0cc9c8074b74" providerId="AD" clId="Web-{8CBC9C97-76CC-C5AE-1801-9751F78219A3}" dt="2021-12-02T19:25:34.590" v="141"/>
          <ac:picMkLst>
            <pc:docMk/>
            <pc:sldMk cId="175544891" sldId="316"/>
            <ac:picMk id="12" creationId="{00000000-0000-0000-0000-000000000000}"/>
          </ac:picMkLst>
        </pc:picChg>
      </pc:sldChg>
      <pc:sldChg chg="addSp delSp modSp new del modTransition">
        <pc:chgData name="Иван Иванов Дадаков" userId="S::iidadakov20@codingburgas.bg::f57c3307-bcba-4598-b9a2-0cc9c8074b74" providerId="AD" clId="Web-{8CBC9C97-76CC-C5AE-1801-9751F78219A3}" dt="2021-12-02T19:23:03.097" v="117"/>
        <pc:sldMkLst>
          <pc:docMk/>
          <pc:sldMk cId="2583959562" sldId="316"/>
        </pc:sldMkLst>
        <pc:spChg chg="del">
          <ac:chgData name="Иван Иванов Дадаков" userId="S::iidadakov20@codingburgas.bg::f57c3307-bcba-4598-b9a2-0cc9c8074b74" providerId="AD" clId="Web-{8CBC9C97-76CC-C5AE-1801-9751F78219A3}" dt="2021-12-02T19:18:10.736" v="42"/>
          <ac:spMkLst>
            <pc:docMk/>
            <pc:sldMk cId="2583959562" sldId="316"/>
            <ac:spMk id="2" creationId="{F86C7D2D-CE70-4F11-908E-CB2B1F98AB04}"/>
          </ac:spMkLst>
        </pc:spChg>
        <pc:spChg chg="del">
          <ac:chgData name="Иван Иванов Дадаков" userId="S::iidadakov20@codingburgas.bg::f57c3307-bcba-4598-b9a2-0cc9c8074b74" providerId="AD" clId="Web-{8CBC9C97-76CC-C5AE-1801-9751F78219A3}" dt="2021-12-02T19:18:10.736" v="41"/>
          <ac:spMkLst>
            <pc:docMk/>
            <pc:sldMk cId="2583959562" sldId="316"/>
            <ac:spMk id="3" creationId="{B975AC38-8680-46A9-89E9-E8594A66E04C}"/>
          </ac:spMkLst>
        </pc:spChg>
        <pc:spChg chg="del">
          <ac:chgData name="Иван Иванов Дадаков" userId="S::iidadakov20@codingburgas.bg::f57c3307-bcba-4598-b9a2-0cc9c8074b74" providerId="AD" clId="Web-{8CBC9C97-76CC-C5AE-1801-9751F78219A3}" dt="2021-12-02T19:18:10.736" v="40"/>
          <ac:spMkLst>
            <pc:docMk/>
            <pc:sldMk cId="2583959562" sldId="316"/>
            <ac:spMk id="4" creationId="{816E72BA-C144-4E5A-8087-6354111BAEA1}"/>
          </ac:spMkLst>
        </pc:spChg>
        <pc:spChg chg="del">
          <ac:chgData name="Иван Иванов Дадаков" userId="S::iidadakov20@codingburgas.bg::f57c3307-bcba-4598-b9a2-0cc9c8074b74" providerId="AD" clId="Web-{8CBC9C97-76CC-C5AE-1801-9751F78219A3}" dt="2021-12-02T19:18:10.736" v="39"/>
          <ac:spMkLst>
            <pc:docMk/>
            <pc:sldMk cId="2583959562" sldId="316"/>
            <ac:spMk id="5" creationId="{7A476837-BD49-4787-967E-620F30366C51}"/>
          </ac:spMkLst>
        </pc:spChg>
        <pc:spChg chg="add">
          <ac:chgData name="Иван Иванов Дадаков" userId="S::iidadakov20@codingburgas.bg::f57c3307-bcba-4598-b9a2-0cc9c8074b74" providerId="AD" clId="Web-{8CBC9C97-76CC-C5AE-1801-9751F78219A3}" dt="2021-12-02T19:18:17.002" v="43"/>
          <ac:spMkLst>
            <pc:docMk/>
            <pc:sldMk cId="2583959562" sldId="316"/>
            <ac:spMk id="7" creationId="{8E9C49E3-8D21-495F-A9D3-8FE19910F12A}"/>
          </ac:spMkLst>
        </pc:spChg>
        <pc:spChg chg="add">
          <ac:chgData name="Иван Иванов Дадаков" userId="S::iidadakov20@codingburgas.bg::f57c3307-bcba-4598-b9a2-0cc9c8074b74" providerId="AD" clId="Web-{8CBC9C97-76CC-C5AE-1801-9751F78219A3}" dt="2021-12-02T19:18:17.018" v="44"/>
          <ac:spMkLst>
            <pc:docMk/>
            <pc:sldMk cId="2583959562" sldId="316"/>
            <ac:spMk id="9" creationId="{57555BF8-F99B-45EF-A130-512F95ABC79F}"/>
          </ac:spMkLst>
        </pc:spChg>
        <pc:spChg chg="add del">
          <ac:chgData name="Иван Иванов Дадаков" userId="S::iidadakov20@codingburgas.bg::f57c3307-bcba-4598-b9a2-0cc9c8074b74" providerId="AD" clId="Web-{8CBC9C97-76CC-C5AE-1801-9751F78219A3}" dt="2021-12-02T19:18:27.659" v="50"/>
          <ac:spMkLst>
            <pc:docMk/>
            <pc:sldMk cId="2583959562" sldId="316"/>
            <ac:spMk id="11" creationId="{57D9CC26-9128-4E1F-B11A-0462A4CD78A9}"/>
          </ac:spMkLst>
        </pc:spChg>
        <pc:spChg chg="add del">
          <ac:chgData name="Иван Иванов Дадаков" userId="S::iidadakov20@codingburgas.bg::f57c3307-bcba-4598-b9a2-0cc9c8074b74" providerId="AD" clId="Web-{8CBC9C97-76CC-C5AE-1801-9751F78219A3}" dt="2021-12-02T19:18:23.081" v="49"/>
          <ac:spMkLst>
            <pc:docMk/>
            <pc:sldMk cId="2583959562" sldId="316"/>
            <ac:spMk id="13" creationId="{60897BCD-57FD-44DF-BF8C-05E09B8A539F}"/>
          </ac:spMkLst>
        </pc:spChg>
        <pc:spChg chg="add mod">
          <ac:chgData name="Иван Иванов Дадаков" userId="S::iidadakov20@codingburgas.bg::f57c3307-bcba-4598-b9a2-0cc9c8074b74" providerId="AD" clId="Web-{8CBC9C97-76CC-C5AE-1801-9751F78219A3}" dt="2021-12-02T19:19:01.833" v="61" actId="1076"/>
          <ac:spMkLst>
            <pc:docMk/>
            <pc:sldMk cId="2583959562" sldId="316"/>
            <ac:spMk id="17" creationId="{796A1CA4-4780-4424-B8FF-FDB325FB8F10}"/>
          </ac:spMkLst>
        </pc:spChg>
        <pc:spChg chg="add mod">
          <ac:chgData name="Иван Иванов Дадаков" userId="S::iidadakov20@codingburgas.bg::f57c3307-bcba-4598-b9a2-0cc9c8074b74" providerId="AD" clId="Web-{8CBC9C97-76CC-C5AE-1801-9751F78219A3}" dt="2021-12-02T19:19:07.271" v="62" actId="1076"/>
          <ac:spMkLst>
            <pc:docMk/>
            <pc:sldMk cId="2583959562" sldId="316"/>
            <ac:spMk id="19" creationId="{B5860F51-9DC3-4710-B67C-A1036FFC450F}"/>
          </ac:spMkLst>
        </pc:spChg>
        <pc:spChg chg="add del">
          <ac:chgData name="Иван Иванов Дадаков" userId="S::iidadakov20@codingburgas.bg::f57c3307-bcba-4598-b9a2-0cc9c8074b74" providerId="AD" clId="Web-{8CBC9C97-76CC-C5AE-1801-9751F78219A3}" dt="2021-12-02T19:18:40.097" v="55"/>
          <ac:spMkLst>
            <pc:docMk/>
            <pc:sldMk cId="2583959562" sldId="316"/>
            <ac:spMk id="23" creationId="{7A8FF05B-520F-4F3A-A7B2-6440C5BFBA4F}"/>
          </ac:spMkLst>
        </pc:spChg>
        <pc:picChg chg="add del">
          <ac:chgData name="Иван Иванов Дадаков" userId="S::iidadakov20@codingburgas.bg::f57c3307-bcba-4598-b9a2-0cc9c8074b74" providerId="AD" clId="Web-{8CBC9C97-76CC-C5AE-1801-9751F78219A3}" dt="2021-12-02T19:18:20.768" v="48"/>
          <ac:picMkLst>
            <pc:docMk/>
            <pc:sldMk cId="2583959562" sldId="316"/>
            <ac:picMk id="15" creationId="{801A2342-3232-41EE-9ADB-6A5DEBFD5F27}"/>
          </ac:picMkLst>
        </pc:picChg>
        <pc:picChg chg="add mod">
          <ac:chgData name="Иван Иванов Дадаков" userId="S::iidadakov20@codingburgas.bg::f57c3307-bcba-4598-b9a2-0cc9c8074b74" providerId="AD" clId="Web-{8CBC9C97-76CC-C5AE-1801-9751F78219A3}" dt="2021-12-02T19:18:57.255" v="60" actId="1076"/>
          <ac:picMkLst>
            <pc:docMk/>
            <pc:sldMk cId="2583959562" sldId="316"/>
            <ac:picMk id="21" creationId="{B7F66E87-A135-4880-8100-5973B5289C39}"/>
          </ac:picMkLst>
        </pc:picChg>
      </pc:sldChg>
      <pc:sldChg chg="new del">
        <pc:chgData name="Иван Иванов Дадаков" userId="S::iidadakov20@codingburgas.bg::f57c3307-bcba-4598-b9a2-0cc9c8074b74" providerId="AD" clId="Web-{8CBC9C97-76CC-C5AE-1801-9751F78219A3}" dt="2021-12-02T19:23:12.926" v="118"/>
        <pc:sldMkLst>
          <pc:docMk/>
          <pc:sldMk cId="4112484868" sldId="317"/>
        </pc:sldMkLst>
      </pc:sldChg>
      <pc:sldChg chg="addSp modSp add del replId modTransition">
        <pc:chgData name="Иван Иванов Дадаков" userId="S::iidadakov20@codingburgas.bg::f57c3307-bcba-4598-b9a2-0cc9c8074b74" providerId="AD" clId="Web-{8CBC9C97-76CC-C5AE-1801-9751F78219A3}" dt="2021-12-02T19:25:03.182" v="137"/>
        <pc:sldMkLst>
          <pc:docMk/>
          <pc:sldMk cId="2551302307" sldId="318"/>
        </pc:sldMkLst>
        <pc:spChg chg="add mod">
          <ac:chgData name="Иван Иванов Дадаков" userId="S::iidadakov20@codingburgas.bg::f57c3307-bcba-4598-b9a2-0cc9c8074b74" providerId="AD" clId="Web-{8CBC9C97-76CC-C5AE-1801-9751F78219A3}" dt="2021-12-02T19:22:15.391" v="113" actId="1076"/>
          <ac:spMkLst>
            <pc:docMk/>
            <pc:sldMk cId="2551302307" sldId="318"/>
            <ac:spMk id="2" creationId="{791A1A6C-6753-438B-9A11-26A911D8B6CA}"/>
          </ac:spMkLst>
        </pc:spChg>
        <pc:spChg chg="mod ord">
          <ac:chgData name="Иван Иванов Дадаков" userId="S::iidadakov20@codingburgas.bg::f57c3307-bcba-4598-b9a2-0cc9c8074b74" providerId="AD" clId="Web-{8CBC9C97-76CC-C5AE-1801-9751F78219A3}" dt="2021-12-02T19:22:13.719" v="111" actId="1076"/>
          <ac:spMkLst>
            <pc:docMk/>
            <pc:sldMk cId="2551302307" sldId="318"/>
            <ac:spMk id="12" creationId="{5D7A075A-9980-4AE8-9632-F46A15E61ACB}"/>
          </ac:spMkLst>
        </pc:spChg>
        <pc:spChg chg="mod ord">
          <ac:chgData name="Иван Иванов Дадаков" userId="S::iidadakov20@codingburgas.bg::f57c3307-bcba-4598-b9a2-0cc9c8074b74" providerId="AD" clId="Web-{8CBC9C97-76CC-C5AE-1801-9751F78219A3}" dt="2021-12-02T19:22:13.719" v="112" actId="1076"/>
          <ac:spMkLst>
            <pc:docMk/>
            <pc:sldMk cId="2551302307" sldId="318"/>
            <ac:spMk id="13" creationId="{E460B93F-4B2C-4E5B-A6B4-0185A12C9F81}"/>
          </ac:spMkLst>
        </pc:spChg>
        <pc:picChg chg="mod ord">
          <ac:chgData name="Иван Иванов Дадаков" userId="S::iidadakov20@codingburgas.bg::f57c3307-bcba-4598-b9a2-0cc9c8074b74" providerId="AD" clId="Web-{8CBC9C97-76CC-C5AE-1801-9751F78219A3}" dt="2021-12-02T19:22:21.548" v="114" actId="1076"/>
          <ac:picMkLst>
            <pc:docMk/>
            <pc:sldMk cId="2551302307" sldId="318"/>
            <ac:picMk id="18" creationId="{77339D9F-D2BB-47AD-9AF5-61DE5B391E87}"/>
          </ac:picMkLst>
        </pc:picChg>
      </pc:sldChg>
      <pc:sldChg chg="modSp add del replId modTransition">
        <pc:chgData name="Иван Иванов Дадаков" userId="S::iidadakov20@codingburgas.bg::f57c3307-bcba-4598-b9a2-0cc9c8074b74" providerId="AD" clId="Web-{8CBC9C97-76CC-C5AE-1801-9751F78219A3}" dt="2021-12-02T19:25:05.964" v="138"/>
        <pc:sldMkLst>
          <pc:docMk/>
          <pc:sldMk cId="1889626204" sldId="319"/>
        </pc:sldMkLst>
        <pc:spChg chg="mod">
          <ac:chgData name="Иван Иванов Дадаков" userId="S::iidadakov20@codingburgas.bg::f57c3307-bcba-4598-b9a2-0cc9c8074b74" providerId="AD" clId="Web-{8CBC9C97-76CC-C5AE-1801-9751F78219A3}" dt="2021-12-02T19:24:20.072" v="129" actId="1076"/>
          <ac:spMkLst>
            <pc:docMk/>
            <pc:sldMk cId="1889626204" sldId="319"/>
            <ac:spMk id="2" creationId="{791A1A6C-6753-438B-9A11-26A911D8B6CA}"/>
          </ac:spMkLst>
        </pc:spChg>
        <pc:spChg chg="mod">
          <ac:chgData name="Иван Иванов Дадаков" userId="S::iidadakov20@codingburgas.bg::f57c3307-bcba-4598-b9a2-0cc9c8074b74" providerId="AD" clId="Web-{8CBC9C97-76CC-C5AE-1801-9751F78219A3}" dt="2021-12-02T19:24:33.040" v="133" actId="1076"/>
          <ac:spMkLst>
            <pc:docMk/>
            <pc:sldMk cId="1889626204" sldId="319"/>
            <ac:spMk id="12" creationId="{5D7A075A-9980-4AE8-9632-F46A15E61ACB}"/>
          </ac:spMkLst>
        </pc:spChg>
        <pc:spChg chg="mod">
          <ac:chgData name="Иван Иванов Дадаков" userId="S::iidadakov20@codingburgas.bg::f57c3307-bcba-4598-b9a2-0cc9c8074b74" providerId="AD" clId="Web-{8CBC9C97-76CC-C5AE-1801-9751F78219A3}" dt="2021-12-02T19:24:33.040" v="134" actId="1076"/>
          <ac:spMkLst>
            <pc:docMk/>
            <pc:sldMk cId="1889626204" sldId="319"/>
            <ac:spMk id="13" creationId="{E460B93F-4B2C-4E5B-A6B4-0185A12C9F81}"/>
          </ac:spMkLst>
        </pc:spChg>
        <pc:spChg chg="ord">
          <ac:chgData name="Иван Иванов Дадаков" userId="S::iidadakov20@codingburgas.bg::f57c3307-bcba-4598-b9a2-0cc9c8074b74" providerId="AD" clId="Web-{8CBC9C97-76CC-C5AE-1801-9751F78219A3}" dt="2021-12-02T19:24:19.774" v="126"/>
          <ac:spMkLst>
            <pc:docMk/>
            <pc:sldMk cId="1889626204" sldId="319"/>
            <ac:spMk id="14" creationId="{5D7A075A-9980-4AE8-9632-F46A15E61ACB}"/>
          </ac:spMkLst>
        </pc:spChg>
        <pc:spChg chg="ord">
          <ac:chgData name="Иван Иванов Дадаков" userId="S::iidadakov20@codingburgas.bg::f57c3307-bcba-4598-b9a2-0cc9c8074b74" providerId="AD" clId="Web-{8CBC9C97-76CC-C5AE-1801-9751F78219A3}" dt="2021-12-02T19:24:19.867" v="127"/>
          <ac:spMkLst>
            <pc:docMk/>
            <pc:sldMk cId="1889626204" sldId="319"/>
            <ac:spMk id="15" creationId="{E460B93F-4B2C-4E5B-A6B4-0185A12C9F81}"/>
          </ac:spMkLst>
        </pc:spChg>
        <pc:picChg chg="mod ord">
          <ac:chgData name="Иван Иванов Дадаков" userId="S::iidadakov20@codingburgas.bg::f57c3307-bcba-4598-b9a2-0cc9c8074b74" providerId="AD" clId="Web-{8CBC9C97-76CC-C5AE-1801-9751F78219A3}" dt="2021-12-02T19:24:41.056" v="135" actId="1076"/>
          <ac:picMkLst>
            <pc:docMk/>
            <pc:sldMk cId="1889626204" sldId="319"/>
            <ac:picMk id="18" creationId="{77339D9F-D2BB-47AD-9AF5-61DE5B391E87}"/>
          </ac:picMkLst>
        </pc:picChg>
        <pc:picChg chg="ord">
          <ac:chgData name="Иван Иванов Дадаков" userId="S::iidadakov20@codingburgas.bg::f57c3307-bcba-4598-b9a2-0cc9c8074b74" providerId="AD" clId="Web-{8CBC9C97-76CC-C5AE-1801-9751F78219A3}" dt="2021-12-02T19:24:19.945" v="128"/>
          <ac:picMkLst>
            <pc:docMk/>
            <pc:sldMk cId="1889626204" sldId="319"/>
            <ac:picMk id="19" creationId="{42282A6B-4651-42B6-A2B3-E6647C7A8D5F}"/>
          </ac:picMkLst>
        </pc:picChg>
      </pc:sldChg>
    </pc:docChg>
  </pc:docChgLst>
  <pc:docChgLst>
    <pc:chgData name="Иван Иванов Дадаков" userId="S::iidadakov20@codingburgas.bg::f57c3307-bcba-4598-b9a2-0cc9c8074b74" providerId="AD" clId="Web-{2B14657E-86A0-7F9F-A797-D1BD5FE94AC4}"/>
    <pc:docChg chg="modSld">
      <pc:chgData name="Иван Иванов Дадаков" userId="S::iidadakov20@codingburgas.bg::f57c3307-bcba-4598-b9a2-0cc9c8074b74" providerId="AD" clId="Web-{2B14657E-86A0-7F9F-A797-D1BD5FE94AC4}" dt="2021-12-02T07:07:57.781" v="0"/>
      <pc:docMkLst>
        <pc:docMk/>
      </pc:docMkLst>
      <pc:sldChg chg="modTransition">
        <pc:chgData name="Иван Иванов Дадаков" userId="S::iidadakov20@codingburgas.bg::f57c3307-bcba-4598-b9a2-0cc9c8074b74" providerId="AD" clId="Web-{2B14657E-86A0-7F9F-A797-D1BD5FE94AC4}" dt="2021-12-02T07:07:57.781" v="0"/>
        <pc:sldMkLst>
          <pc:docMk/>
          <pc:sldMk cId="2871442006" sldId="306"/>
        </pc:sldMkLst>
      </pc:sldChg>
    </pc:docChg>
  </pc:docChgLst>
  <pc:docChgLst>
    <pc:chgData name="Иван Иванов Дадаков" userId="S::iidadakov20@codingburgas.bg::f57c3307-bcba-4598-b9a2-0cc9c8074b74" providerId="AD" clId="Web-{19035683-3F75-7FFA-E0BA-129BE40706BE}"/>
    <pc:docChg chg="modSld">
      <pc:chgData name="Иван Иванов Дадаков" userId="S::iidadakov20@codingburgas.bg::f57c3307-bcba-4598-b9a2-0cc9c8074b74" providerId="AD" clId="Web-{19035683-3F75-7FFA-E0BA-129BE40706BE}" dt="2021-12-02T21:13:49.713" v="1"/>
      <pc:docMkLst>
        <pc:docMk/>
      </pc:docMkLst>
      <pc:sldChg chg="delSp">
        <pc:chgData name="Иван Иванов Дадаков" userId="S::iidadakov20@codingburgas.bg::f57c3307-bcba-4598-b9a2-0cc9c8074b74" providerId="AD" clId="Web-{19035683-3F75-7FFA-E0BA-129BE40706BE}" dt="2021-12-02T21:13:49.713" v="1"/>
        <pc:sldMkLst>
          <pc:docMk/>
          <pc:sldMk cId="2531479981" sldId="308"/>
        </pc:sldMkLst>
        <pc:picChg chg="del">
          <ac:chgData name="Иван Иванов Дадаков" userId="S::iidadakov20@codingburgas.bg::f57c3307-bcba-4598-b9a2-0cc9c8074b74" providerId="AD" clId="Web-{19035683-3F75-7FFA-E0BA-129BE40706BE}" dt="2021-12-02T21:13:47.525" v="0"/>
          <ac:picMkLst>
            <pc:docMk/>
            <pc:sldMk cId="2531479981" sldId="308"/>
            <ac:picMk id="6" creationId="{00000000-0000-0000-0000-000000000000}"/>
          </ac:picMkLst>
        </pc:picChg>
        <pc:picChg chg="del">
          <ac:chgData name="Иван Иванов Дадаков" userId="S::iidadakov20@codingburgas.bg::f57c3307-bcba-4598-b9a2-0cc9c8074b74" providerId="AD" clId="Web-{19035683-3F75-7FFA-E0BA-129BE40706BE}" dt="2021-12-02T21:13:49.713" v="1"/>
          <ac:picMkLst>
            <pc:docMk/>
            <pc:sldMk cId="2531479981" sldId="308"/>
            <ac:picMk id="7" creationId="{00000000-0000-0000-0000-000000000000}"/>
          </ac:picMkLst>
        </pc:picChg>
      </pc:sldChg>
    </pc:docChg>
  </pc:docChgLst>
  <pc:docChgLst>
    <pc:chgData name="Иван Иванов Дадаков" userId="S::iidadakov20@codingburgas.bg::f57c3307-bcba-4598-b9a2-0cc9c8074b74" providerId="AD" clId="Web-{CD3AF1E6-8D32-E509-0351-E97D2ADCE5E7}"/>
    <pc:docChg chg="modSld">
      <pc:chgData name="Иван Иванов Дадаков" userId="S::iidadakov20@codingburgas.bg::f57c3307-bcba-4598-b9a2-0cc9c8074b74" providerId="AD" clId="Web-{CD3AF1E6-8D32-E509-0351-E97D2ADCE5E7}" dt="2021-12-03T14:39:41.023" v="17" actId="1076"/>
      <pc:docMkLst>
        <pc:docMk/>
      </pc:docMkLst>
      <pc:sldChg chg="modSp">
        <pc:chgData name="Иван Иванов Дадаков" userId="S::iidadakov20@codingburgas.bg::f57c3307-bcba-4598-b9a2-0cc9c8074b74" providerId="AD" clId="Web-{CD3AF1E6-8D32-E509-0351-E97D2ADCE5E7}" dt="2021-12-03T14:39:41.023" v="17" actId="1076"/>
        <pc:sldMkLst>
          <pc:docMk/>
          <pc:sldMk cId="3768887378" sldId="310"/>
        </pc:sldMkLst>
        <pc:spChg chg="mod">
          <ac:chgData name="Иван Иванов Дадаков" userId="S::iidadakov20@codingburgas.bg::f57c3307-bcba-4598-b9a2-0cc9c8074b74" providerId="AD" clId="Web-{CD3AF1E6-8D32-E509-0351-E97D2ADCE5E7}" dt="2021-12-03T14:38:39.178" v="6" actId="1076"/>
          <ac:spMkLst>
            <pc:docMk/>
            <pc:sldMk cId="3768887378" sldId="310"/>
            <ac:spMk id="17" creationId="{00000000-0000-0000-0000-000000000000}"/>
          </ac:spMkLst>
        </pc:spChg>
        <pc:picChg chg="mod">
          <ac:chgData name="Иван Иванов Дадаков" userId="S::iidadakov20@codingburgas.bg::f57c3307-bcba-4598-b9a2-0cc9c8074b74" providerId="AD" clId="Web-{CD3AF1E6-8D32-E509-0351-E97D2ADCE5E7}" dt="2021-12-03T14:39:41.023" v="17" actId="1076"/>
          <ac:picMkLst>
            <pc:docMk/>
            <pc:sldMk cId="3768887378" sldId="310"/>
            <ac:picMk id="3" creationId="{10F932BE-7AB9-4ACB-BAF6-29EB350BB333}"/>
          </ac:picMkLst>
        </pc:picChg>
        <pc:picChg chg="mod">
          <ac:chgData name="Иван Иванов Дадаков" userId="S::iidadakov20@codingburgas.bg::f57c3307-bcba-4598-b9a2-0cc9c8074b74" providerId="AD" clId="Web-{CD3AF1E6-8D32-E509-0351-E97D2ADCE5E7}" dt="2021-12-03T14:39:35.101" v="16" actId="1076"/>
          <ac:picMkLst>
            <pc:docMk/>
            <pc:sldMk cId="3768887378" sldId="310"/>
            <ac:picMk id="14" creationId="{91AE8EB6-1F6E-4991-9BAC-B4C13DCA9583}"/>
          </ac:picMkLst>
        </pc:picChg>
        <pc:picChg chg="mod">
          <ac:chgData name="Иван Иванов Дадаков" userId="S::iidadakov20@codingburgas.bg::f57c3307-bcba-4598-b9a2-0cc9c8074b74" providerId="AD" clId="Web-{CD3AF1E6-8D32-E509-0351-E97D2ADCE5E7}" dt="2021-12-03T14:39:03.819" v="13" actId="1076"/>
          <ac:picMkLst>
            <pc:docMk/>
            <pc:sldMk cId="3768887378" sldId="310"/>
            <ac:picMk id="15" creationId="{08F6F037-9240-4AB1-81CB-A3536AD9DFB6}"/>
          </ac:picMkLst>
        </pc:picChg>
      </pc:sldChg>
    </pc:docChg>
  </pc:docChgLst>
  <pc:docChgLst>
    <pc:chgData name="Иван Иванов Дадаков" userId="S::iidadakov20@codingburgas.bg::f57c3307-bcba-4598-b9a2-0cc9c8074b74" providerId="AD" clId="Web-{6BC50CBE-E732-0DFD-C27F-CAE4CA71BA55}"/>
    <pc:docChg chg="modSld">
      <pc:chgData name="Иван Иванов Дадаков" userId="S::iidadakov20@codingburgas.bg::f57c3307-bcba-4598-b9a2-0cc9c8074b74" providerId="AD" clId="Web-{6BC50CBE-E732-0DFD-C27F-CAE4CA71BA55}" dt="2021-12-01T18:37:34.801" v="19"/>
      <pc:docMkLst>
        <pc:docMk/>
      </pc:docMkLst>
      <pc:sldChg chg="addSp delSp modTransition addAnim delAnim">
        <pc:chgData name="Иван Иванов Дадаков" userId="S::iidadakov20@codingburgas.bg::f57c3307-bcba-4598-b9a2-0cc9c8074b74" providerId="AD" clId="Web-{6BC50CBE-E732-0DFD-C27F-CAE4CA71BA55}" dt="2021-12-01T18:37:34.801" v="19"/>
        <pc:sldMkLst>
          <pc:docMk/>
          <pc:sldMk cId="2871442006" sldId="306"/>
        </pc:sldMkLst>
        <pc:picChg chg="add del">
          <ac:chgData name="Иван Иванов Дадаков" userId="S::iidadakov20@codingburgas.bg::f57c3307-bcba-4598-b9a2-0cc9c8074b74" providerId="AD" clId="Web-{6BC50CBE-E732-0DFD-C27F-CAE4CA71BA55}" dt="2021-12-01T18:37:34.801" v="18"/>
          <ac:picMkLst>
            <pc:docMk/>
            <pc:sldMk cId="2871442006" sldId="306"/>
            <ac:picMk id="23" creationId="{00000000-0000-0000-0000-000000000000}"/>
          </ac:picMkLst>
        </pc:picChg>
        <pc:picChg chg="add del">
          <ac:chgData name="Иван Иванов Дадаков" userId="S::iidadakov20@codingburgas.bg::f57c3307-bcba-4598-b9a2-0cc9c8074b74" providerId="AD" clId="Web-{6BC50CBE-E732-0DFD-C27F-CAE4CA71BA55}" dt="2021-12-01T18:37:34.801" v="19"/>
          <ac:picMkLst>
            <pc:docMk/>
            <pc:sldMk cId="2871442006" sldId="306"/>
            <ac:picMk id="1026" creationId="{00000000-0000-0000-0000-000000000000}"/>
          </ac:picMkLst>
        </pc:picChg>
      </pc:sldChg>
      <pc:sldChg chg="addSp delSp modSp addAnim">
        <pc:chgData name="Иван Иванов Дадаков" userId="S::iidadakov20@codingburgas.bg::f57c3307-bcba-4598-b9a2-0cc9c8074b74" providerId="AD" clId="Web-{6BC50CBE-E732-0DFD-C27F-CAE4CA71BA55}" dt="2021-12-01T18:37:25.051" v="17" actId="1076"/>
        <pc:sldMkLst>
          <pc:docMk/>
          <pc:sldMk cId="3768887378" sldId="310"/>
        </pc:sldMkLst>
        <pc:picChg chg="add del mod">
          <ac:chgData name="Иван Иванов Дадаков" userId="S::iidadakov20@codingburgas.bg::f57c3307-bcba-4598-b9a2-0cc9c8074b74" providerId="AD" clId="Web-{6BC50CBE-E732-0DFD-C27F-CAE4CA71BA55}" dt="2021-12-01T18:37:08.582" v="10"/>
          <ac:picMkLst>
            <pc:docMk/>
            <pc:sldMk cId="3768887378" sldId="310"/>
            <ac:picMk id="5" creationId="{77880986-9B9A-44C1-80A5-4232792A5089}"/>
          </ac:picMkLst>
        </pc:picChg>
        <pc:picChg chg="add del mod">
          <ac:chgData name="Иван Иванов Дадаков" userId="S::iidadakov20@codingburgas.bg::f57c3307-bcba-4598-b9a2-0cc9c8074b74" providerId="AD" clId="Web-{6BC50CBE-E732-0DFD-C27F-CAE4CA71BA55}" dt="2021-12-01T18:37:08.582" v="9"/>
          <ac:picMkLst>
            <pc:docMk/>
            <pc:sldMk cId="3768887378" sldId="310"/>
            <ac:picMk id="10" creationId="{3E2E49FA-E876-4320-9068-C89C69ABF075}"/>
          </ac:picMkLst>
        </pc:picChg>
        <pc:picChg chg="add mod">
          <ac:chgData name="Иван Иванов Дадаков" userId="S::iidadakov20@codingburgas.bg::f57c3307-bcba-4598-b9a2-0cc9c8074b74" providerId="AD" clId="Web-{6BC50CBE-E732-0DFD-C27F-CAE4CA71BA55}" dt="2021-12-01T18:37:25.051" v="16" actId="1076"/>
          <ac:picMkLst>
            <pc:docMk/>
            <pc:sldMk cId="3768887378" sldId="310"/>
            <ac:picMk id="11" creationId="{40F7BBB5-8162-45FF-8584-69E9C43628D2}"/>
          </ac:picMkLst>
        </pc:picChg>
        <pc:picChg chg="add mod">
          <ac:chgData name="Иван Иванов Дадаков" userId="S::iidadakov20@codingburgas.bg::f57c3307-bcba-4598-b9a2-0cc9c8074b74" providerId="AD" clId="Web-{6BC50CBE-E732-0DFD-C27F-CAE4CA71BA55}" dt="2021-12-01T18:37:25.051" v="17" actId="1076"/>
          <ac:picMkLst>
            <pc:docMk/>
            <pc:sldMk cId="3768887378" sldId="310"/>
            <ac:picMk id="12" creationId="{ABF65E36-16DF-47AC-BD2B-08D58ADD3C91}"/>
          </ac:picMkLst>
        </pc:picChg>
      </pc:sldChg>
    </pc:docChg>
  </pc:docChgLst>
  <pc:docChgLst>
    <pc:chgData name="Иван Иванов Дадаков" userId="S::iidadakov20@codingburgas.bg::f57c3307-bcba-4598-b9a2-0cc9c8074b74" providerId="AD" clId="Web-{F5E1C985-6978-1CC8-424B-709B0C84002D}"/>
    <pc:docChg chg="delSld modSld modSection">
      <pc:chgData name="Иван Иванов Дадаков" userId="S::iidadakov20@codingburgas.bg::f57c3307-bcba-4598-b9a2-0cc9c8074b74" providerId="AD" clId="Web-{F5E1C985-6978-1CC8-424B-709B0C84002D}" dt="2022-03-20T13:59:39.912" v="3"/>
      <pc:docMkLst>
        <pc:docMk/>
      </pc:docMkLst>
      <pc:sldChg chg="modSp modTransition">
        <pc:chgData name="Иван Иванов Дадаков" userId="S::iidadakov20@codingburgas.bg::f57c3307-bcba-4598-b9a2-0cc9c8074b74" providerId="AD" clId="Web-{F5E1C985-6978-1CC8-424B-709B0C84002D}" dt="2022-03-20T13:59:39.912" v="3"/>
        <pc:sldMkLst>
          <pc:docMk/>
          <pc:sldMk cId="2531479981" sldId="308"/>
        </pc:sldMkLst>
        <pc:spChg chg="ord">
          <ac:chgData name="Иван Иванов Дадаков" userId="S::iidadakov20@codingburgas.bg::f57c3307-bcba-4598-b9a2-0cc9c8074b74" providerId="AD" clId="Web-{F5E1C985-6978-1CC8-424B-709B0C84002D}" dt="2022-03-20T13:59:17.239" v="2"/>
          <ac:spMkLst>
            <pc:docMk/>
            <pc:sldMk cId="2531479981" sldId="308"/>
            <ac:spMk id="3" creationId="{00000000-0000-0000-0000-000000000000}"/>
          </ac:spMkLst>
        </pc:spChg>
      </pc:sldChg>
      <pc:sldChg chg="del modTransition">
        <pc:chgData name="Иван Иванов Дадаков" userId="S::iidadakov20@codingburgas.bg::f57c3307-bcba-4598-b9a2-0cc9c8074b74" providerId="AD" clId="Web-{F5E1C985-6978-1CC8-424B-709B0C84002D}" dt="2022-03-20T13:59:08.458" v="1"/>
        <pc:sldMkLst>
          <pc:docMk/>
          <pc:sldMk cId="3244572881" sldId="31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55969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93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freepik.com/" TargetMode="Externa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8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1"/>
          </p:nvPr>
        </p:nvSpPr>
        <p:spPr>
          <a:xfrm>
            <a:off x="1668825" y="3087600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2" name="Google Shape;152;p11"/>
          <p:cNvSpPr/>
          <p:nvPr/>
        </p:nvSpPr>
        <p:spPr>
          <a:xfrm rot="10800000" flipH="1">
            <a:off x="2527149" y="4367365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6198946" y="4555768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 rot="-7520738" flipH="1">
            <a:off x="7812289" y="3760467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 rot="3279262" flipH="1">
            <a:off x="-226292" y="-6916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83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tents">
  <p:cSld name="Table of cotents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15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>
            <a:spLocks noGrp="1"/>
          </p:cNvSpPr>
          <p:nvPr>
            <p:ph type="title"/>
          </p:nvPr>
        </p:nvSpPr>
        <p:spPr>
          <a:xfrm>
            <a:off x="3373350" y="2938325"/>
            <a:ext cx="40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100"/>
              <a:buNone/>
              <a:defRPr sz="3000"/>
            </a:lvl1pPr>
            <a:lvl2pPr lvl="1" rtl="0">
              <a:spcBef>
                <a:spcPts val="16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1"/>
          </p:nvPr>
        </p:nvSpPr>
        <p:spPr>
          <a:xfrm>
            <a:off x="1726650" y="1707450"/>
            <a:ext cx="5690700" cy="9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7" name="Google Shape;197;p14"/>
          <p:cNvSpPr/>
          <p:nvPr/>
        </p:nvSpPr>
        <p:spPr>
          <a:xfrm>
            <a:off x="2301825" y="-81050"/>
            <a:ext cx="5472801" cy="1242133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4"/>
          <p:cNvSpPr/>
          <p:nvPr/>
        </p:nvSpPr>
        <p:spPr>
          <a:xfrm rot="10800000">
            <a:off x="3105740" y="-321877"/>
            <a:ext cx="2419310" cy="8618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4"/>
          <p:cNvSpPr/>
          <p:nvPr/>
        </p:nvSpPr>
        <p:spPr>
          <a:xfrm rot="-5400000">
            <a:off x="5094113" y="-676765"/>
            <a:ext cx="969192" cy="1790903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4"/>
          <p:cNvSpPr/>
          <p:nvPr/>
        </p:nvSpPr>
        <p:spPr>
          <a:xfrm rot="5400000">
            <a:off x="6553938" y="4582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"/>
          <p:cNvSpPr/>
          <p:nvPr/>
        </p:nvSpPr>
        <p:spPr>
          <a:xfrm rot="5400000">
            <a:off x="4522788" y="64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4"/>
          <p:cNvSpPr/>
          <p:nvPr/>
        </p:nvSpPr>
        <p:spPr>
          <a:xfrm rot="5400000">
            <a:off x="8054788" y="93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4"/>
          <p:cNvSpPr/>
          <p:nvPr/>
        </p:nvSpPr>
        <p:spPr>
          <a:xfrm rot="5400000">
            <a:off x="2853363" y="30173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4"/>
          <p:cNvSpPr/>
          <p:nvPr/>
        </p:nvSpPr>
        <p:spPr>
          <a:xfrm rot="5400000">
            <a:off x="2401288" y="5398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"/>
          <p:cNvSpPr/>
          <p:nvPr/>
        </p:nvSpPr>
        <p:spPr>
          <a:xfrm rot="10800000">
            <a:off x="1820973" y="3982367"/>
            <a:ext cx="5577954" cy="1242133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4"/>
          <p:cNvSpPr/>
          <p:nvPr/>
        </p:nvSpPr>
        <p:spPr>
          <a:xfrm>
            <a:off x="4175688" y="4603443"/>
            <a:ext cx="2419310" cy="8618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/>
          <p:cNvSpPr/>
          <p:nvPr/>
        </p:nvSpPr>
        <p:spPr>
          <a:xfrm rot="5400000">
            <a:off x="3798057" y="3940705"/>
            <a:ext cx="969192" cy="1790903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/>
          <p:cNvSpPr/>
          <p:nvPr/>
        </p:nvSpPr>
        <p:spPr>
          <a:xfrm rot="-5400000">
            <a:off x="2853375" y="4363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/>
          <p:cNvSpPr/>
          <p:nvPr/>
        </p:nvSpPr>
        <p:spPr>
          <a:xfrm rot="-5400000">
            <a:off x="5079550" y="43954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4"/>
          <p:cNvSpPr/>
          <p:nvPr/>
        </p:nvSpPr>
        <p:spPr>
          <a:xfrm rot="-5400000">
            <a:off x="1555000" y="48415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4"/>
          <p:cNvSpPr/>
          <p:nvPr/>
        </p:nvSpPr>
        <p:spPr>
          <a:xfrm rot="-5400000">
            <a:off x="6683875" y="467820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"/>
          <p:cNvSpPr/>
          <p:nvPr/>
        </p:nvSpPr>
        <p:spPr>
          <a:xfrm rot="-5400000">
            <a:off x="7201050" y="4504906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37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15"/>
          <p:cNvSpPr txBox="1">
            <a:spLocks noGrp="1"/>
          </p:cNvSpPr>
          <p:nvPr>
            <p:ph type="title" idx="2" hasCustomPrompt="1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15"/>
          <p:cNvSpPr txBox="1">
            <a:spLocks noGrp="1"/>
          </p:cNvSpPr>
          <p:nvPr>
            <p:ph type="subTitle" idx="1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15"/>
          <p:cNvSpPr txBox="1">
            <a:spLocks noGrp="1"/>
          </p:cNvSpPr>
          <p:nvPr>
            <p:ph type="title" idx="3" hasCustomPrompt="1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15"/>
          <p:cNvSpPr txBox="1">
            <a:spLocks noGrp="1"/>
          </p:cNvSpPr>
          <p:nvPr>
            <p:ph type="subTitle" idx="4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15"/>
          <p:cNvSpPr txBox="1">
            <a:spLocks noGrp="1"/>
          </p:cNvSpPr>
          <p:nvPr>
            <p:ph type="title" idx="5" hasCustomPrompt="1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5"/>
          <p:cNvSpPr txBox="1">
            <a:spLocks noGrp="1"/>
          </p:cNvSpPr>
          <p:nvPr>
            <p:ph type="subTitle" idx="6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15"/>
          <p:cNvSpPr/>
          <p:nvPr/>
        </p:nvSpPr>
        <p:spPr>
          <a:xfrm rot="10800000" flipH="1">
            <a:off x="6626826" y="3797502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5"/>
          <p:cNvSpPr/>
          <p:nvPr/>
        </p:nvSpPr>
        <p:spPr>
          <a:xfrm rot="10800000" flipH="1">
            <a:off x="6287025" y="4590289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"/>
          <p:cNvSpPr/>
          <p:nvPr/>
        </p:nvSpPr>
        <p:spPr>
          <a:xfrm flipH="1">
            <a:off x="7496815" y="4087142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5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5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"/>
          <p:cNvSpPr/>
          <p:nvPr/>
        </p:nvSpPr>
        <p:spPr>
          <a:xfrm flipH="1">
            <a:off x="-249101" y="82083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5"/>
          <p:cNvSpPr/>
          <p:nvPr/>
        </p:nvSpPr>
        <p:spPr>
          <a:xfrm flipH="1">
            <a:off x="40728" y="-26426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"/>
          <p:cNvSpPr/>
          <p:nvPr/>
        </p:nvSpPr>
        <p:spPr>
          <a:xfrm rot="10800000" flipH="1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"/>
          <p:cNvSpPr/>
          <p:nvPr/>
        </p:nvSpPr>
        <p:spPr>
          <a:xfrm rot="10800000" flipH="1">
            <a:off x="-299025" y="-6351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 rot="10800000" flipH="1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"/>
          <p:cNvSpPr/>
          <p:nvPr/>
        </p:nvSpPr>
        <p:spPr>
          <a:xfrm rot="10800000" flipH="1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45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7" name="Google Shape;237;p16"/>
          <p:cNvSpPr/>
          <p:nvPr/>
        </p:nvSpPr>
        <p:spPr>
          <a:xfrm flipH="1">
            <a:off x="-141518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6"/>
          <p:cNvSpPr/>
          <p:nvPr/>
        </p:nvSpPr>
        <p:spPr>
          <a:xfrm rot="10800000" flipH="1">
            <a:off x="-241297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6"/>
          <p:cNvSpPr/>
          <p:nvPr/>
        </p:nvSpPr>
        <p:spPr>
          <a:xfrm rot="-10484947">
            <a:off x="-69791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6"/>
          <p:cNvSpPr/>
          <p:nvPr/>
        </p:nvSpPr>
        <p:spPr>
          <a:xfrm rot="10800000" flipH="1">
            <a:off x="1759263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6"/>
          <p:cNvSpPr/>
          <p:nvPr/>
        </p:nvSpPr>
        <p:spPr>
          <a:xfrm rot="10800000" flipH="1">
            <a:off x="869351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6"/>
          <p:cNvSpPr/>
          <p:nvPr/>
        </p:nvSpPr>
        <p:spPr>
          <a:xfrm rot="10800000" flipH="1">
            <a:off x="91151" y="12623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60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 txBox="1">
            <a:spLocks noGrp="1"/>
          </p:cNvSpPr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5" name="Google Shape;245;p17"/>
          <p:cNvSpPr txBox="1">
            <a:spLocks noGrp="1"/>
          </p:cNvSpPr>
          <p:nvPr>
            <p:ph type="subTitle" idx="1"/>
          </p:nvPr>
        </p:nvSpPr>
        <p:spPr>
          <a:xfrm>
            <a:off x="788350" y="1645450"/>
            <a:ext cx="2704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6" name="Google Shape;246;p17"/>
          <p:cNvSpPr txBox="1">
            <a:spLocks noGrp="1"/>
          </p:cNvSpPr>
          <p:nvPr>
            <p:ph type="subTitle" idx="2"/>
          </p:nvPr>
        </p:nvSpPr>
        <p:spPr>
          <a:xfrm>
            <a:off x="538175" y="2255400"/>
            <a:ext cx="3834000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7" name="Google Shape;247;p17"/>
          <p:cNvSpPr txBox="1">
            <a:spLocks noGrp="1"/>
          </p:cNvSpPr>
          <p:nvPr>
            <p:ph type="subTitle" idx="3"/>
          </p:nvPr>
        </p:nvSpPr>
        <p:spPr>
          <a:xfrm>
            <a:off x="5158975" y="1645450"/>
            <a:ext cx="2704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subTitle" idx="4"/>
          </p:nvPr>
        </p:nvSpPr>
        <p:spPr>
          <a:xfrm>
            <a:off x="4771825" y="2255400"/>
            <a:ext cx="3834000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9" name="Google Shape;249;p17"/>
          <p:cNvSpPr/>
          <p:nvPr/>
        </p:nvSpPr>
        <p:spPr>
          <a:xfrm rot="-10350985" flipH="1">
            <a:off x="6450155" y="-124771"/>
            <a:ext cx="3444934" cy="11674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7"/>
          <p:cNvSpPr/>
          <p:nvPr/>
        </p:nvSpPr>
        <p:spPr>
          <a:xfrm flipH="1">
            <a:off x="8345826" y="98462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"/>
          <p:cNvSpPr/>
          <p:nvPr/>
        </p:nvSpPr>
        <p:spPr>
          <a:xfrm flipH="1">
            <a:off x="8977776" y="13254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"/>
          <p:cNvSpPr/>
          <p:nvPr/>
        </p:nvSpPr>
        <p:spPr>
          <a:xfrm flipH="1">
            <a:off x="6236651" y="1883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7"/>
          <p:cNvSpPr/>
          <p:nvPr/>
        </p:nvSpPr>
        <p:spPr>
          <a:xfrm flipH="1">
            <a:off x="7070376" y="539299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>
            <a:off x="7168769" y="-99365"/>
            <a:ext cx="2517610" cy="104157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7"/>
          <p:cNvSpPr/>
          <p:nvPr/>
        </p:nvSpPr>
        <p:spPr>
          <a:xfrm rot="10800000" flipH="1">
            <a:off x="7678176" y="-210266"/>
            <a:ext cx="2057229" cy="77897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7"/>
          <p:cNvSpPr/>
          <p:nvPr/>
        </p:nvSpPr>
        <p:spPr>
          <a:xfrm rot="10350985">
            <a:off x="-562292" y="-173408"/>
            <a:ext cx="3444934" cy="11674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7"/>
          <p:cNvSpPr/>
          <p:nvPr/>
        </p:nvSpPr>
        <p:spPr>
          <a:xfrm>
            <a:off x="823471" y="93598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7"/>
          <p:cNvSpPr/>
          <p:nvPr/>
        </p:nvSpPr>
        <p:spPr>
          <a:xfrm>
            <a:off x="256621" y="1276811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>
            <a:off x="2997746" y="13973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2164021" y="490661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flipH="1">
            <a:off x="-353582" y="-148002"/>
            <a:ext cx="2517610" cy="104157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/>
          <p:nvPr/>
        </p:nvSpPr>
        <p:spPr>
          <a:xfrm rot="10800000">
            <a:off x="-402608" y="-258904"/>
            <a:ext cx="2057229" cy="77897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13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6" name="Google Shape;266;p18"/>
          <p:cNvSpPr/>
          <p:nvPr/>
        </p:nvSpPr>
        <p:spPr>
          <a:xfrm rot="-5400000">
            <a:off x="-1029861" y="815281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8"/>
          <p:cNvSpPr/>
          <p:nvPr/>
        </p:nvSpPr>
        <p:spPr>
          <a:xfrm rot="-5400000">
            <a:off x="-1888219" y="1592238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8"/>
          <p:cNvSpPr/>
          <p:nvPr/>
        </p:nvSpPr>
        <p:spPr>
          <a:xfrm rot="5400000">
            <a:off x="387256" y="36107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"/>
          <p:cNvSpPr/>
          <p:nvPr/>
        </p:nvSpPr>
        <p:spPr>
          <a:xfrm rot="5400000">
            <a:off x="603369" y="1722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8"/>
          <p:cNvSpPr/>
          <p:nvPr/>
        </p:nvSpPr>
        <p:spPr>
          <a:xfrm rot="5400000">
            <a:off x="-751978" y="255224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8"/>
          <p:cNvSpPr/>
          <p:nvPr/>
        </p:nvSpPr>
        <p:spPr>
          <a:xfrm rot="5400000">
            <a:off x="1033906" y="11430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8"/>
          <p:cNvSpPr/>
          <p:nvPr/>
        </p:nvSpPr>
        <p:spPr>
          <a:xfrm rot="5400000">
            <a:off x="1978444" y="200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"/>
          <p:cNvSpPr/>
          <p:nvPr/>
        </p:nvSpPr>
        <p:spPr>
          <a:xfrm rot="5400000">
            <a:off x="6115544" y="2556136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8"/>
          <p:cNvSpPr/>
          <p:nvPr/>
        </p:nvSpPr>
        <p:spPr>
          <a:xfrm rot="5400000">
            <a:off x="6901950" y="2423794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8"/>
          <p:cNvSpPr/>
          <p:nvPr/>
        </p:nvSpPr>
        <p:spPr>
          <a:xfrm rot="-5400000">
            <a:off x="8658344" y="1391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8"/>
          <p:cNvSpPr/>
          <p:nvPr/>
        </p:nvSpPr>
        <p:spPr>
          <a:xfrm rot="-5400000">
            <a:off x="8377131" y="3215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8"/>
          <p:cNvSpPr/>
          <p:nvPr/>
        </p:nvSpPr>
        <p:spPr>
          <a:xfrm rot="-5400000">
            <a:off x="7021777" y="3324160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8"/>
          <p:cNvSpPr/>
          <p:nvPr/>
        </p:nvSpPr>
        <p:spPr>
          <a:xfrm rot="-5400000">
            <a:off x="8011694" y="38594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8"/>
          <p:cNvSpPr/>
          <p:nvPr/>
        </p:nvSpPr>
        <p:spPr>
          <a:xfrm rot="-5400000">
            <a:off x="7002056" y="4917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23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 txBox="1">
            <a:spLocks noGrp="1"/>
          </p:cNvSpPr>
          <p:nvPr>
            <p:ph type="title"/>
          </p:nvPr>
        </p:nvSpPr>
        <p:spPr>
          <a:xfrm>
            <a:off x="3145775" y="363275"/>
            <a:ext cx="285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subTitle" idx="1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subTitle" idx="2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subTitle" idx="3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5" name="Google Shape;285;p19"/>
          <p:cNvSpPr txBox="1">
            <a:spLocks noGrp="1"/>
          </p:cNvSpPr>
          <p:nvPr>
            <p:ph type="subTitle" idx="4"/>
          </p:nvPr>
        </p:nvSpPr>
        <p:spPr>
          <a:xfrm>
            <a:off x="9416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6" name="Google Shape;286;p19"/>
          <p:cNvSpPr txBox="1">
            <a:spLocks noGrp="1"/>
          </p:cNvSpPr>
          <p:nvPr>
            <p:ph type="subTitle" idx="5"/>
          </p:nvPr>
        </p:nvSpPr>
        <p:spPr>
          <a:xfrm>
            <a:off x="3328941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7" name="Google Shape;287;p19"/>
          <p:cNvSpPr txBox="1">
            <a:spLocks noGrp="1"/>
          </p:cNvSpPr>
          <p:nvPr>
            <p:ph type="subTitle" idx="6"/>
          </p:nvPr>
        </p:nvSpPr>
        <p:spPr>
          <a:xfrm>
            <a:off x="3610941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8" name="Google Shape;288;p19"/>
          <p:cNvSpPr txBox="1">
            <a:spLocks noGrp="1"/>
          </p:cNvSpPr>
          <p:nvPr>
            <p:ph type="subTitle" idx="7"/>
          </p:nvPr>
        </p:nvSpPr>
        <p:spPr>
          <a:xfrm>
            <a:off x="659663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9" name="Google Shape;289;p19"/>
          <p:cNvSpPr txBox="1">
            <a:spLocks noGrp="1"/>
          </p:cNvSpPr>
          <p:nvPr>
            <p:ph type="subTitle" idx="8"/>
          </p:nvPr>
        </p:nvSpPr>
        <p:spPr>
          <a:xfrm>
            <a:off x="941663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0" name="Google Shape;290;p19"/>
          <p:cNvSpPr txBox="1">
            <a:spLocks noGrp="1"/>
          </p:cNvSpPr>
          <p:nvPr>
            <p:ph type="subTitle" idx="9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1" name="Google Shape;291;p19"/>
          <p:cNvSpPr txBox="1">
            <a:spLocks noGrp="1"/>
          </p:cNvSpPr>
          <p:nvPr>
            <p:ph type="subTitle" idx="13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subTitle" idx="14"/>
          </p:nvPr>
        </p:nvSpPr>
        <p:spPr>
          <a:xfrm>
            <a:off x="5998216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3" name="Google Shape;293;p19"/>
          <p:cNvSpPr txBox="1">
            <a:spLocks noGrp="1"/>
          </p:cNvSpPr>
          <p:nvPr>
            <p:ph type="subTitle" idx="15"/>
          </p:nvPr>
        </p:nvSpPr>
        <p:spPr>
          <a:xfrm>
            <a:off x="6280216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4" name="Google Shape;294;p19"/>
          <p:cNvSpPr/>
          <p:nvPr/>
        </p:nvSpPr>
        <p:spPr>
          <a:xfrm>
            <a:off x="5587299" y="-20955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9"/>
          <p:cNvSpPr/>
          <p:nvPr/>
        </p:nvSpPr>
        <p:spPr>
          <a:xfrm rot="10800000" flipH="1">
            <a:off x="6906325" y="-525151"/>
            <a:ext cx="237931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9"/>
          <p:cNvSpPr/>
          <p:nvPr/>
        </p:nvSpPr>
        <p:spPr>
          <a:xfrm rot="-3279262">
            <a:off x="7901589" y="-9730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"/>
          <p:cNvSpPr/>
          <p:nvPr/>
        </p:nvSpPr>
        <p:spPr>
          <a:xfrm rot="10800000">
            <a:off x="6406991" y="1135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9"/>
          <p:cNvSpPr/>
          <p:nvPr/>
        </p:nvSpPr>
        <p:spPr>
          <a:xfrm rot="10800000">
            <a:off x="8154416" y="3498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9"/>
          <p:cNvSpPr/>
          <p:nvPr/>
        </p:nvSpPr>
        <p:spPr>
          <a:xfrm rot="10800000">
            <a:off x="7681066" y="7390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9"/>
          <p:cNvSpPr/>
          <p:nvPr/>
        </p:nvSpPr>
        <p:spPr>
          <a:xfrm flipH="1">
            <a:off x="-3333926" y="-21075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9"/>
          <p:cNvSpPr/>
          <p:nvPr/>
        </p:nvSpPr>
        <p:spPr>
          <a:xfrm rot="10800000">
            <a:off x="-142195" y="-526351"/>
            <a:ext cx="237931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9"/>
          <p:cNvSpPr/>
          <p:nvPr/>
        </p:nvSpPr>
        <p:spPr>
          <a:xfrm rot="3279262" flipH="1">
            <a:off x="-162965" y="-9742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9"/>
          <p:cNvSpPr/>
          <p:nvPr/>
        </p:nvSpPr>
        <p:spPr>
          <a:xfrm rot="10800000" flipH="1">
            <a:off x="2572953" y="1123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9"/>
          <p:cNvSpPr/>
          <p:nvPr/>
        </p:nvSpPr>
        <p:spPr>
          <a:xfrm rot="10800000" flipH="1">
            <a:off x="890628" y="3486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9"/>
          <p:cNvSpPr/>
          <p:nvPr/>
        </p:nvSpPr>
        <p:spPr>
          <a:xfrm rot="10800000" flipH="1">
            <a:off x="201303" y="10527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"/>
          <p:cNvSpPr/>
          <p:nvPr/>
        </p:nvSpPr>
        <p:spPr>
          <a:xfrm rot="10800000" flipH="1">
            <a:off x="1363978" y="7378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9"/>
          <p:cNvSpPr/>
          <p:nvPr/>
        </p:nvSpPr>
        <p:spPr>
          <a:xfrm rot="10800000">
            <a:off x="8843741" y="10539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63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"/>
          <p:cNvSpPr txBox="1">
            <a:spLocks noGrp="1"/>
          </p:cNvSpPr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1"/>
          </p:nvPr>
        </p:nvSpPr>
        <p:spPr>
          <a:xfrm>
            <a:off x="4875632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2"/>
          </p:nvPr>
        </p:nvSpPr>
        <p:spPr>
          <a:xfrm>
            <a:off x="51575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3"/>
          </p:nvPr>
        </p:nvSpPr>
        <p:spPr>
          <a:xfrm>
            <a:off x="17822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4"/>
          </p:nvPr>
        </p:nvSpPr>
        <p:spPr>
          <a:xfrm>
            <a:off x="2064375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5"/>
          </p:nvPr>
        </p:nvSpPr>
        <p:spPr>
          <a:xfrm>
            <a:off x="4875600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6"/>
          </p:nvPr>
        </p:nvSpPr>
        <p:spPr>
          <a:xfrm>
            <a:off x="5157563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6" name="Google Shape;316;p20"/>
          <p:cNvSpPr txBox="1">
            <a:spLocks noGrp="1"/>
          </p:cNvSpPr>
          <p:nvPr>
            <p:ph type="subTitle" idx="7"/>
          </p:nvPr>
        </p:nvSpPr>
        <p:spPr>
          <a:xfrm>
            <a:off x="1782263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7" name="Google Shape;317;p20"/>
          <p:cNvSpPr txBox="1">
            <a:spLocks noGrp="1"/>
          </p:cNvSpPr>
          <p:nvPr>
            <p:ph type="subTitle" idx="8"/>
          </p:nvPr>
        </p:nvSpPr>
        <p:spPr>
          <a:xfrm>
            <a:off x="2064375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20"/>
          <p:cNvSpPr/>
          <p:nvPr/>
        </p:nvSpPr>
        <p:spPr>
          <a:xfrm rot="-5400000" flipH="1">
            <a:off x="-3096997" y="2192121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0"/>
          <p:cNvSpPr/>
          <p:nvPr/>
        </p:nvSpPr>
        <p:spPr>
          <a:xfrm rot="5400000">
            <a:off x="-1921300" y="3098438"/>
            <a:ext cx="4271825" cy="1177450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0"/>
          <p:cNvSpPr/>
          <p:nvPr/>
        </p:nvSpPr>
        <p:spPr>
          <a:xfrm rot="147" flipH="1">
            <a:off x="-401896" y="3180097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"/>
          <p:cNvSpPr/>
          <p:nvPr/>
        </p:nvSpPr>
        <p:spPr>
          <a:xfrm rot="-5400000" flipH="1">
            <a:off x="839461" y="386456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0"/>
          <p:cNvSpPr/>
          <p:nvPr/>
        </p:nvSpPr>
        <p:spPr>
          <a:xfrm rot="-5400000" flipH="1">
            <a:off x="376511" y="108498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0"/>
          <p:cNvSpPr/>
          <p:nvPr/>
        </p:nvSpPr>
        <p:spPr>
          <a:xfrm rot="-5400000" flipH="1">
            <a:off x="948986" y="173088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0"/>
          <p:cNvSpPr/>
          <p:nvPr/>
        </p:nvSpPr>
        <p:spPr>
          <a:xfrm rot="5400000" flipH="1">
            <a:off x="5330692" y="2192121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0"/>
          <p:cNvSpPr/>
          <p:nvPr/>
        </p:nvSpPr>
        <p:spPr>
          <a:xfrm rot="-5400000">
            <a:off x="6773240" y="988358"/>
            <a:ext cx="4271825" cy="1177450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0"/>
          <p:cNvSpPr/>
          <p:nvPr/>
        </p:nvSpPr>
        <p:spPr>
          <a:xfrm rot="-10799853" flipH="1">
            <a:off x="8120822" y="-9700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"/>
          <p:cNvSpPr/>
          <p:nvPr/>
        </p:nvSpPr>
        <p:spPr>
          <a:xfrm rot="5400000" flipH="1">
            <a:off x="7855079" y="51188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0"/>
          <p:cNvSpPr/>
          <p:nvPr/>
        </p:nvSpPr>
        <p:spPr>
          <a:xfrm rot="5400000" flipH="1">
            <a:off x="8120804" y="123618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0"/>
          <p:cNvSpPr/>
          <p:nvPr/>
        </p:nvSpPr>
        <p:spPr>
          <a:xfrm rot="5400000" flipH="1">
            <a:off x="8583754" y="401575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"/>
          <p:cNvSpPr/>
          <p:nvPr/>
        </p:nvSpPr>
        <p:spPr>
          <a:xfrm rot="5400000" flipH="1">
            <a:off x="8076379" y="343465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0"/>
          <p:cNvSpPr/>
          <p:nvPr/>
        </p:nvSpPr>
        <p:spPr>
          <a:xfrm rot="-5400000" flipH="1">
            <a:off x="1170286" y="465366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69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>
            <a:spLocks noGrp="1"/>
          </p:cNvSpPr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1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5" name="Google Shape;335;p21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1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1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1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1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1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1"/>
          <p:cNvSpPr/>
          <p:nvPr/>
        </p:nvSpPr>
        <p:spPr>
          <a:xfrm rot="-10667561">
            <a:off x="305871" y="43938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1"/>
          <p:cNvSpPr/>
          <p:nvPr/>
        </p:nvSpPr>
        <p:spPr>
          <a:xfrm rot="10800000">
            <a:off x="402459" y="43010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1"/>
          <p:cNvSpPr/>
          <p:nvPr/>
        </p:nvSpPr>
        <p:spPr>
          <a:xfrm>
            <a:off x="-272112" y="41566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"/>
          <p:cNvSpPr/>
          <p:nvPr/>
        </p:nvSpPr>
        <p:spPr>
          <a:xfrm>
            <a:off x="402451" y="39496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1"/>
          <p:cNvSpPr/>
          <p:nvPr/>
        </p:nvSpPr>
        <p:spPr>
          <a:xfrm>
            <a:off x="1153051" y="43881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1"/>
          <p:cNvSpPr/>
          <p:nvPr/>
        </p:nvSpPr>
        <p:spPr>
          <a:xfrm>
            <a:off x="2859751" y="47349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"/>
          <p:cNvSpPr/>
          <p:nvPr/>
        </p:nvSpPr>
        <p:spPr>
          <a:xfrm>
            <a:off x="5246676" y="48182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1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16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41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>
            <a:spLocks noGrp="1"/>
          </p:cNvSpPr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subTitle" idx="1"/>
          </p:nvPr>
        </p:nvSpPr>
        <p:spPr>
          <a:xfrm>
            <a:off x="4655852" y="141490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subTitle" idx="2"/>
          </p:nvPr>
        </p:nvSpPr>
        <p:spPr>
          <a:xfrm>
            <a:off x="4958476" y="1734025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subTitle" idx="3"/>
          </p:nvPr>
        </p:nvSpPr>
        <p:spPr>
          <a:xfrm>
            <a:off x="1442838" y="141490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subTitle" idx="4"/>
          </p:nvPr>
        </p:nvSpPr>
        <p:spPr>
          <a:xfrm>
            <a:off x="1745688" y="1734025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subTitle" idx="5"/>
          </p:nvPr>
        </p:nvSpPr>
        <p:spPr>
          <a:xfrm>
            <a:off x="4655812" y="316015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6" name="Google Shape;356;p22"/>
          <p:cNvSpPr txBox="1">
            <a:spLocks noGrp="1"/>
          </p:cNvSpPr>
          <p:nvPr>
            <p:ph type="subTitle" idx="6"/>
          </p:nvPr>
        </p:nvSpPr>
        <p:spPr>
          <a:xfrm>
            <a:off x="4958476" y="3479274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7" name="Google Shape;357;p22"/>
          <p:cNvSpPr txBox="1">
            <a:spLocks noGrp="1"/>
          </p:cNvSpPr>
          <p:nvPr>
            <p:ph type="subTitle" idx="7"/>
          </p:nvPr>
        </p:nvSpPr>
        <p:spPr>
          <a:xfrm>
            <a:off x="1442838" y="316015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8" name="Google Shape;358;p22"/>
          <p:cNvSpPr txBox="1">
            <a:spLocks noGrp="1"/>
          </p:cNvSpPr>
          <p:nvPr>
            <p:ph type="subTitle" idx="8"/>
          </p:nvPr>
        </p:nvSpPr>
        <p:spPr>
          <a:xfrm>
            <a:off x="1745688" y="3479274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9" name="Google Shape;359;p22"/>
          <p:cNvSpPr/>
          <p:nvPr/>
        </p:nvSpPr>
        <p:spPr>
          <a:xfrm rot="-5532439" flipH="1">
            <a:off x="-2045052" y="2322174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2"/>
          <p:cNvSpPr/>
          <p:nvPr/>
        </p:nvSpPr>
        <p:spPr>
          <a:xfrm rot="-5400000" flipH="1">
            <a:off x="-832519" y="2826431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2"/>
          <p:cNvSpPr/>
          <p:nvPr/>
        </p:nvSpPr>
        <p:spPr>
          <a:xfrm rot="5400000" flipH="1">
            <a:off x="-551012" y="3638024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2"/>
          <p:cNvSpPr/>
          <p:nvPr/>
        </p:nvSpPr>
        <p:spPr>
          <a:xfrm rot="5400000" flipH="1">
            <a:off x="1100376" y="440793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2"/>
          <p:cNvSpPr/>
          <p:nvPr/>
        </p:nvSpPr>
        <p:spPr>
          <a:xfrm rot="5400000" flipH="1">
            <a:off x="661951" y="365733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2"/>
          <p:cNvSpPr/>
          <p:nvPr/>
        </p:nvSpPr>
        <p:spPr>
          <a:xfrm rot="5400000" flipH="1">
            <a:off x="315101" y="1950637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2"/>
          <p:cNvSpPr/>
          <p:nvPr/>
        </p:nvSpPr>
        <p:spPr>
          <a:xfrm rot="5400000" flipH="1">
            <a:off x="458251" y="2482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 rot="5267561" flipH="1">
            <a:off x="6370324" y="1912069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/>
          <p:nvPr/>
        </p:nvSpPr>
        <p:spPr>
          <a:xfrm rot="5400000" flipH="1">
            <a:off x="7582879" y="1222315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2"/>
          <p:cNvSpPr/>
          <p:nvPr/>
        </p:nvSpPr>
        <p:spPr>
          <a:xfrm rot="-5400000" flipH="1">
            <a:off x="7598103" y="388035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2"/>
          <p:cNvSpPr/>
          <p:nvPr/>
        </p:nvSpPr>
        <p:spPr>
          <a:xfrm rot="-5400000" flipH="1">
            <a:off x="7945213" y="5085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"/>
          <p:cNvSpPr/>
          <p:nvPr/>
        </p:nvSpPr>
        <p:spPr>
          <a:xfrm rot="-5400000" flipH="1">
            <a:off x="8383638" y="12591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2"/>
          <p:cNvSpPr/>
          <p:nvPr/>
        </p:nvSpPr>
        <p:spPr>
          <a:xfrm rot="-5400000" flipH="1">
            <a:off x="8730488" y="29658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"/>
          <p:cNvSpPr/>
          <p:nvPr/>
        </p:nvSpPr>
        <p:spPr>
          <a:xfrm rot="-5400000" flipH="1">
            <a:off x="8522238" y="460349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12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subTitle" idx="1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subTitle" idx="2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subTitle" idx="3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8" name="Google Shape;378;p23"/>
          <p:cNvSpPr txBox="1">
            <a:spLocks noGrp="1"/>
          </p:cNvSpPr>
          <p:nvPr>
            <p:ph type="subTitle" idx="4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9" name="Google Shape;379;p23"/>
          <p:cNvSpPr txBox="1">
            <a:spLocks noGrp="1"/>
          </p:cNvSpPr>
          <p:nvPr>
            <p:ph type="subTitle" idx="5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subTitle" idx="6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1" name="Google Shape;381;p23"/>
          <p:cNvSpPr/>
          <p:nvPr/>
        </p:nvSpPr>
        <p:spPr>
          <a:xfrm rot="10800000">
            <a:off x="2531291" y="4235323"/>
            <a:ext cx="5428956" cy="1009852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3"/>
          <p:cNvSpPr/>
          <p:nvPr/>
        </p:nvSpPr>
        <p:spPr>
          <a:xfrm rot="5400000">
            <a:off x="3108924" y="2854084"/>
            <a:ext cx="1442280" cy="356381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3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3"/>
          <p:cNvSpPr/>
          <p:nvPr/>
        </p:nvSpPr>
        <p:spPr>
          <a:xfrm rot="10800000" flipH="1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3"/>
          <p:cNvSpPr/>
          <p:nvPr/>
        </p:nvSpPr>
        <p:spPr>
          <a:xfrm rot="10800000" flipH="1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3"/>
          <p:cNvSpPr/>
          <p:nvPr/>
        </p:nvSpPr>
        <p:spPr>
          <a:xfrm rot="10800000" flipH="1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3"/>
          <p:cNvSpPr/>
          <p:nvPr/>
        </p:nvSpPr>
        <p:spPr>
          <a:xfrm rot="10800000" flipH="1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3"/>
          <p:cNvSpPr/>
          <p:nvPr/>
        </p:nvSpPr>
        <p:spPr>
          <a:xfrm rot="10800000" flipH="1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3"/>
          <p:cNvSpPr/>
          <p:nvPr/>
        </p:nvSpPr>
        <p:spPr>
          <a:xfrm rot="10800000" flipH="1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26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"/>
          <p:cNvSpPr txBox="1">
            <a:spLocks noGrp="1"/>
          </p:cNvSpPr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2" name="Google Shape;392;p24"/>
          <p:cNvSpPr txBox="1">
            <a:spLocks noGrp="1"/>
          </p:cNvSpPr>
          <p:nvPr>
            <p:ph type="subTitle" idx="1"/>
          </p:nvPr>
        </p:nvSpPr>
        <p:spPr>
          <a:xfrm>
            <a:off x="5091350" y="3794700"/>
            <a:ext cx="22056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subTitle" idx="2"/>
          </p:nvPr>
        </p:nvSpPr>
        <p:spPr>
          <a:xfrm>
            <a:off x="4948200" y="4089750"/>
            <a:ext cx="2488200" cy="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subTitle" idx="3"/>
          </p:nvPr>
        </p:nvSpPr>
        <p:spPr>
          <a:xfrm>
            <a:off x="1901200" y="379470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subTitle" idx="4"/>
          </p:nvPr>
        </p:nvSpPr>
        <p:spPr>
          <a:xfrm>
            <a:off x="1800500" y="4089750"/>
            <a:ext cx="2205600" cy="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6" name="Google Shape;396;p24"/>
          <p:cNvSpPr/>
          <p:nvPr/>
        </p:nvSpPr>
        <p:spPr>
          <a:xfrm rot="-5400000">
            <a:off x="-687297" y="596629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4"/>
          <p:cNvSpPr/>
          <p:nvPr/>
        </p:nvSpPr>
        <p:spPr>
          <a:xfrm rot="-5400000">
            <a:off x="-1281850" y="1134665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4"/>
          <p:cNvSpPr/>
          <p:nvPr/>
        </p:nvSpPr>
        <p:spPr>
          <a:xfrm rot="5400000">
            <a:off x="466981" y="11957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4"/>
          <p:cNvSpPr/>
          <p:nvPr/>
        </p:nvSpPr>
        <p:spPr>
          <a:xfrm rot="5400000">
            <a:off x="-494883" y="20869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4"/>
          <p:cNvSpPr/>
          <p:nvPr/>
        </p:nvSpPr>
        <p:spPr>
          <a:xfrm rot="5400000">
            <a:off x="928869" y="9991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4"/>
          <p:cNvSpPr/>
          <p:nvPr/>
        </p:nvSpPr>
        <p:spPr>
          <a:xfrm rot="-5400000">
            <a:off x="269256" y="2842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4"/>
          <p:cNvSpPr/>
          <p:nvPr/>
        </p:nvSpPr>
        <p:spPr>
          <a:xfrm rot="5400000">
            <a:off x="7087547" y="3261706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"/>
          <p:cNvSpPr/>
          <p:nvPr/>
        </p:nvSpPr>
        <p:spPr>
          <a:xfrm rot="5400000">
            <a:off x="7632127" y="317011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4"/>
          <p:cNvSpPr/>
          <p:nvPr/>
        </p:nvSpPr>
        <p:spPr>
          <a:xfrm rot="-5400000">
            <a:off x="8580444" y="3697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4"/>
          <p:cNvSpPr/>
          <p:nvPr/>
        </p:nvSpPr>
        <p:spPr>
          <a:xfrm rot="-5400000">
            <a:off x="7715198" y="379368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4"/>
          <p:cNvSpPr/>
          <p:nvPr/>
        </p:nvSpPr>
        <p:spPr>
          <a:xfrm rot="-5400000">
            <a:off x="8183656" y="39584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4"/>
          <p:cNvSpPr/>
          <p:nvPr/>
        </p:nvSpPr>
        <p:spPr>
          <a:xfrm rot="5400000">
            <a:off x="8843269" y="2115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4"/>
          <p:cNvSpPr/>
          <p:nvPr/>
        </p:nvSpPr>
        <p:spPr>
          <a:xfrm rot="-5400000">
            <a:off x="7541144" y="4680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4"/>
          <p:cNvSpPr/>
          <p:nvPr/>
        </p:nvSpPr>
        <p:spPr>
          <a:xfrm rot="5400000">
            <a:off x="1506281" y="211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89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2629950" y="989275"/>
            <a:ext cx="3884100" cy="9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2" name="Google Shape;412;p25"/>
          <p:cNvSpPr txBox="1">
            <a:spLocks noGrp="1"/>
          </p:cNvSpPr>
          <p:nvPr>
            <p:ph type="subTitle" idx="1"/>
          </p:nvPr>
        </p:nvSpPr>
        <p:spPr>
          <a:xfrm>
            <a:off x="3043615" y="1769613"/>
            <a:ext cx="30669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3" name="Google Shape;413;p25"/>
          <p:cNvSpPr txBox="1">
            <a:spLocks noGrp="1"/>
          </p:cNvSpPr>
          <p:nvPr>
            <p:ph type="subTitle" idx="2"/>
          </p:nvPr>
        </p:nvSpPr>
        <p:spPr>
          <a:xfrm>
            <a:off x="2676890" y="3876500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4" name="Google Shape;414;p25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25"/>
          <p:cNvSpPr/>
          <p:nvPr/>
        </p:nvSpPr>
        <p:spPr>
          <a:xfrm rot="-5538951">
            <a:off x="-2574537" y="1029968"/>
            <a:ext cx="6383009" cy="1326004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5"/>
          <p:cNvSpPr/>
          <p:nvPr/>
        </p:nvSpPr>
        <p:spPr>
          <a:xfrm rot="5400000" flipH="1">
            <a:off x="-1065756" y="2741763"/>
            <a:ext cx="3598025" cy="1537331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5"/>
          <p:cNvSpPr/>
          <p:nvPr/>
        </p:nvSpPr>
        <p:spPr>
          <a:xfrm rot="5400000" flipH="1">
            <a:off x="-627512" y="3888154"/>
            <a:ext cx="2023800" cy="1071475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5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5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5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5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5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5"/>
          <p:cNvGrpSpPr/>
          <p:nvPr/>
        </p:nvGrpSpPr>
        <p:grpSpPr>
          <a:xfrm rot="10800000">
            <a:off x="7695844" y="-223188"/>
            <a:ext cx="1676378" cy="6958517"/>
            <a:chOff x="-174456" y="-1522725"/>
            <a:chExt cx="1676378" cy="6958517"/>
          </a:xfrm>
        </p:grpSpPr>
        <p:sp>
          <p:nvSpPr>
            <p:cNvPr id="424" name="Google Shape;424;p25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avLst/>
              <a:gdLst/>
              <a:ahLst/>
              <a:cxnLst/>
              <a:rect l="l" t="t" r="r" b="b"/>
              <a:pathLst>
                <a:path w="79484" h="14785" extrusionOk="0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 rot="5400000" flipH="1">
              <a:off x="-1065756" y="2741763"/>
              <a:ext cx="3598025" cy="1537331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 rot="5400000" flipH="1">
              <a:off x="-627512" y="3888154"/>
              <a:ext cx="2023800" cy="1071475"/>
            </a:xfrm>
            <a:custGeom>
              <a:avLst/>
              <a:gdLst/>
              <a:ahLst/>
              <a:cxnLst/>
              <a:rect l="l" t="t" r="r" b="b"/>
              <a:pathLst>
                <a:path w="80952" h="42859" extrusionOk="0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25"/>
          <p:cNvSpPr/>
          <p:nvPr/>
        </p:nvSpPr>
        <p:spPr>
          <a:xfrm rot="10800000" flipH="1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5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5"/>
          <p:cNvSpPr/>
          <p:nvPr/>
        </p:nvSpPr>
        <p:spPr>
          <a:xfrm rot="10800000" flipH="1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5"/>
          <p:cNvSpPr/>
          <p:nvPr/>
        </p:nvSpPr>
        <p:spPr>
          <a:xfrm rot="10800000" flipH="1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5"/>
          <p:cNvSpPr/>
          <p:nvPr/>
        </p:nvSpPr>
        <p:spPr>
          <a:xfrm rot="10800000" flipH="1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37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4" name="Google Shape;434;p26"/>
          <p:cNvSpPr txBox="1">
            <a:spLocks noGrp="1"/>
          </p:cNvSpPr>
          <p:nvPr>
            <p:ph type="subTitle" idx="1"/>
          </p:nvPr>
        </p:nvSpPr>
        <p:spPr>
          <a:xfrm>
            <a:off x="2115575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5" name="Google Shape;435;p26"/>
          <p:cNvSpPr txBox="1">
            <a:spLocks noGrp="1"/>
          </p:cNvSpPr>
          <p:nvPr>
            <p:ph type="subTitle" idx="2"/>
          </p:nvPr>
        </p:nvSpPr>
        <p:spPr>
          <a:xfrm>
            <a:off x="2016350" y="2145400"/>
            <a:ext cx="5111400" cy="17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6" name="Google Shape;436;p26"/>
          <p:cNvSpPr/>
          <p:nvPr/>
        </p:nvSpPr>
        <p:spPr>
          <a:xfrm flipH="1">
            <a:off x="-178543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 rot="10800000" flipH="1">
            <a:off x="-278322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6"/>
          <p:cNvSpPr/>
          <p:nvPr/>
        </p:nvSpPr>
        <p:spPr>
          <a:xfrm rot="-10484947">
            <a:off x="-734940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"/>
          <p:cNvSpPr/>
          <p:nvPr/>
        </p:nvSpPr>
        <p:spPr>
          <a:xfrm rot="10800000" flipH="1">
            <a:off x="17222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/>
          <p:nvPr/>
        </p:nvSpPr>
        <p:spPr>
          <a:xfrm rot="10800000" flipH="1">
            <a:off x="832326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"/>
          <p:cNvSpPr/>
          <p:nvPr/>
        </p:nvSpPr>
        <p:spPr>
          <a:xfrm rot="10800000" flipH="1">
            <a:off x="61551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91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>
            <a:spLocks noGrp="1"/>
          </p:cNvSpPr>
          <p:nvPr>
            <p:ph type="title"/>
          </p:nvPr>
        </p:nvSpPr>
        <p:spPr>
          <a:xfrm>
            <a:off x="3105950" y="363275"/>
            <a:ext cx="29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4" name="Google Shape;444;p27"/>
          <p:cNvSpPr txBox="1">
            <a:spLocks noGrp="1"/>
          </p:cNvSpPr>
          <p:nvPr>
            <p:ph type="subTitle" idx="1"/>
          </p:nvPr>
        </p:nvSpPr>
        <p:spPr>
          <a:xfrm>
            <a:off x="760275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5" name="Google Shape;445;p27"/>
          <p:cNvSpPr txBox="1">
            <a:spLocks noGrp="1"/>
          </p:cNvSpPr>
          <p:nvPr>
            <p:ph type="subTitle" idx="2"/>
          </p:nvPr>
        </p:nvSpPr>
        <p:spPr>
          <a:xfrm>
            <a:off x="540000" y="2145400"/>
            <a:ext cx="38340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6" name="Google Shape;446;p27"/>
          <p:cNvSpPr txBox="1">
            <a:spLocks noGrp="1"/>
          </p:cNvSpPr>
          <p:nvPr>
            <p:ph type="subTitle" idx="3"/>
          </p:nvPr>
        </p:nvSpPr>
        <p:spPr>
          <a:xfrm>
            <a:off x="4564200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7" name="Google Shape;447;p27"/>
          <p:cNvSpPr txBox="1">
            <a:spLocks noGrp="1"/>
          </p:cNvSpPr>
          <p:nvPr>
            <p:ph type="subTitle" idx="4"/>
          </p:nvPr>
        </p:nvSpPr>
        <p:spPr>
          <a:xfrm>
            <a:off x="4440600" y="2145400"/>
            <a:ext cx="38340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8" name="Google Shape;448;p27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7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7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7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7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62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57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94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12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30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540000" y="1028700"/>
            <a:ext cx="80640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7" name="Google Shape;47;p4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51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540000" y="1028700"/>
            <a:ext cx="80640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7" name="Google Shape;47;p4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590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6276637" y="4026301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6885137" y="4472397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86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08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78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479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 rot="-10667561">
            <a:off x="305871" y="43963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 rot="10800000">
            <a:off x="402459" y="43035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-272112" y="41591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32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8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"/>
          <p:cNvSpPr/>
          <p:nvPr/>
        </p:nvSpPr>
        <p:spPr>
          <a:xfrm rot="-5400147">
            <a:off x="232464" y="-691625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"/>
          <p:cNvSpPr/>
          <p:nvPr/>
        </p:nvSpPr>
        <p:spPr>
          <a:xfrm flipH="1">
            <a:off x="68351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3173616" y="24472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flipH="1">
            <a:off x="6566441" y="273550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 rot="10800000" flipH="1">
            <a:off x="2631095" y="4430364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6302893" y="4618767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 rot="5399853">
            <a:off x="7457460" y="3823444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/>
          <p:nvPr/>
        </p:nvSpPr>
        <p:spPr>
          <a:xfrm rot="10800000" flipH="1">
            <a:off x="8312846" y="452006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"/>
          <p:cNvSpPr/>
          <p:nvPr/>
        </p:nvSpPr>
        <p:spPr>
          <a:xfrm rot="10800000" flipH="1">
            <a:off x="6455196" y="43956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 rot="10800000" flipH="1">
            <a:off x="5822746" y="4882242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 rot="10800000" flipH="1">
            <a:off x="8749921" y="42321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 rot="10800000" flipH="1">
            <a:off x="2364821" y="4788617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 flipH="1">
            <a:off x="181341" y="8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67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 rot="10800000" flipH="1">
            <a:off x="5365175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 rot="10800000" flipH="1">
            <a:off x="4874550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21274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"/>
          <p:cNvSpPr/>
          <p:nvPr/>
        </p:nvSpPr>
        <p:spPr>
          <a:xfrm flipH="1">
            <a:off x="-260192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 flipH="1">
            <a:off x="158481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 rot="10800000" flipH="1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 rot="10800000" flipH="1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 rot="10800000" flipH="1">
            <a:off x="-332175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 rot="10800000" flipH="1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 rot="10800000" flipH="1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79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>
            <a:spLocks noGrp="1"/>
          </p:cNvSpPr>
          <p:nvPr>
            <p:ph type="body" idx="1"/>
          </p:nvPr>
        </p:nvSpPr>
        <p:spPr>
          <a:xfrm>
            <a:off x="540000" y="540000"/>
            <a:ext cx="3590400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2" name="Google Shape;142;p10"/>
          <p:cNvSpPr/>
          <p:nvPr/>
        </p:nvSpPr>
        <p:spPr>
          <a:xfrm flipH="1">
            <a:off x="3426309" y="3056502"/>
            <a:ext cx="5986869" cy="212719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"/>
          <p:cNvSpPr/>
          <p:nvPr/>
        </p:nvSpPr>
        <p:spPr>
          <a:xfrm rot="10800000" flipH="1">
            <a:off x="5737690" y="3381530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0"/>
          <p:cNvSpPr/>
          <p:nvPr/>
        </p:nvSpPr>
        <p:spPr>
          <a:xfrm rot="315040">
            <a:off x="7305814" y="4459737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0"/>
          <p:cNvSpPr/>
          <p:nvPr/>
        </p:nvSpPr>
        <p:spPr>
          <a:xfrm flipH="1">
            <a:off x="5699552" y="47843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0"/>
          <p:cNvSpPr/>
          <p:nvPr/>
        </p:nvSpPr>
        <p:spPr>
          <a:xfrm flipH="1">
            <a:off x="8043764" y="3943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0"/>
          <p:cNvSpPr/>
          <p:nvPr/>
        </p:nvSpPr>
        <p:spPr>
          <a:xfrm flipH="1">
            <a:off x="8476477" y="34271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0"/>
          <p:cNvSpPr/>
          <p:nvPr/>
        </p:nvSpPr>
        <p:spPr>
          <a:xfrm flipH="1">
            <a:off x="7442277" y="35570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16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1"/>
          </p:nvPr>
        </p:nvSpPr>
        <p:spPr>
          <a:xfrm>
            <a:off x="1668825" y="3087600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2" name="Google Shape;152;p11"/>
          <p:cNvSpPr/>
          <p:nvPr/>
        </p:nvSpPr>
        <p:spPr>
          <a:xfrm rot="10800000" flipH="1">
            <a:off x="2527149" y="4367365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6198946" y="4555768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 rot="-7520738" flipH="1">
            <a:off x="7812289" y="3760467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 rot="3279262" flipH="1">
            <a:off x="-226292" y="-6916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9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826232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tents">
  <p:cSld name="Table of cotents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86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6276637" y="4026301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6885137" y="4472397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72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>
            <a:spLocks noGrp="1"/>
          </p:cNvSpPr>
          <p:nvPr>
            <p:ph type="title"/>
          </p:nvPr>
        </p:nvSpPr>
        <p:spPr>
          <a:xfrm>
            <a:off x="3373350" y="2938325"/>
            <a:ext cx="40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100"/>
              <a:buNone/>
              <a:defRPr sz="3000"/>
            </a:lvl1pPr>
            <a:lvl2pPr lvl="1" rtl="0">
              <a:spcBef>
                <a:spcPts val="16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1"/>
          </p:nvPr>
        </p:nvSpPr>
        <p:spPr>
          <a:xfrm>
            <a:off x="1726650" y="1707450"/>
            <a:ext cx="5690700" cy="9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7" name="Google Shape;197;p14"/>
          <p:cNvSpPr/>
          <p:nvPr/>
        </p:nvSpPr>
        <p:spPr>
          <a:xfrm>
            <a:off x="2301825" y="-81050"/>
            <a:ext cx="5472801" cy="1242133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4"/>
          <p:cNvSpPr/>
          <p:nvPr/>
        </p:nvSpPr>
        <p:spPr>
          <a:xfrm rot="10800000">
            <a:off x="3105740" y="-321877"/>
            <a:ext cx="2419310" cy="8618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4"/>
          <p:cNvSpPr/>
          <p:nvPr/>
        </p:nvSpPr>
        <p:spPr>
          <a:xfrm rot="-5400000">
            <a:off x="5094113" y="-676765"/>
            <a:ext cx="969192" cy="1790903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4"/>
          <p:cNvSpPr/>
          <p:nvPr/>
        </p:nvSpPr>
        <p:spPr>
          <a:xfrm rot="5400000">
            <a:off x="6553938" y="4582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"/>
          <p:cNvSpPr/>
          <p:nvPr/>
        </p:nvSpPr>
        <p:spPr>
          <a:xfrm rot="5400000">
            <a:off x="4522788" y="64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4"/>
          <p:cNvSpPr/>
          <p:nvPr/>
        </p:nvSpPr>
        <p:spPr>
          <a:xfrm rot="5400000">
            <a:off x="8054788" y="93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4"/>
          <p:cNvSpPr/>
          <p:nvPr/>
        </p:nvSpPr>
        <p:spPr>
          <a:xfrm rot="5400000">
            <a:off x="2853363" y="30173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4"/>
          <p:cNvSpPr/>
          <p:nvPr/>
        </p:nvSpPr>
        <p:spPr>
          <a:xfrm rot="5400000">
            <a:off x="2401288" y="5398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"/>
          <p:cNvSpPr/>
          <p:nvPr/>
        </p:nvSpPr>
        <p:spPr>
          <a:xfrm rot="10800000">
            <a:off x="1820973" y="3982367"/>
            <a:ext cx="5577954" cy="1242133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4"/>
          <p:cNvSpPr/>
          <p:nvPr/>
        </p:nvSpPr>
        <p:spPr>
          <a:xfrm>
            <a:off x="4175688" y="4603443"/>
            <a:ext cx="2419310" cy="8618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/>
          <p:cNvSpPr/>
          <p:nvPr/>
        </p:nvSpPr>
        <p:spPr>
          <a:xfrm rot="5400000">
            <a:off x="3798057" y="3940705"/>
            <a:ext cx="969192" cy="1790903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/>
          <p:cNvSpPr/>
          <p:nvPr/>
        </p:nvSpPr>
        <p:spPr>
          <a:xfrm rot="-5400000">
            <a:off x="2853375" y="4363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/>
          <p:cNvSpPr/>
          <p:nvPr/>
        </p:nvSpPr>
        <p:spPr>
          <a:xfrm rot="-5400000">
            <a:off x="5079550" y="43954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4"/>
          <p:cNvSpPr/>
          <p:nvPr/>
        </p:nvSpPr>
        <p:spPr>
          <a:xfrm rot="-5400000">
            <a:off x="1555000" y="48415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4"/>
          <p:cNvSpPr/>
          <p:nvPr/>
        </p:nvSpPr>
        <p:spPr>
          <a:xfrm rot="-5400000">
            <a:off x="6683875" y="467820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"/>
          <p:cNvSpPr/>
          <p:nvPr/>
        </p:nvSpPr>
        <p:spPr>
          <a:xfrm rot="-5400000">
            <a:off x="7201050" y="4504906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72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15"/>
          <p:cNvSpPr txBox="1">
            <a:spLocks noGrp="1"/>
          </p:cNvSpPr>
          <p:nvPr>
            <p:ph type="title" idx="2" hasCustomPrompt="1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15"/>
          <p:cNvSpPr txBox="1">
            <a:spLocks noGrp="1"/>
          </p:cNvSpPr>
          <p:nvPr>
            <p:ph type="subTitle" idx="1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15"/>
          <p:cNvSpPr txBox="1">
            <a:spLocks noGrp="1"/>
          </p:cNvSpPr>
          <p:nvPr>
            <p:ph type="title" idx="3" hasCustomPrompt="1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15"/>
          <p:cNvSpPr txBox="1">
            <a:spLocks noGrp="1"/>
          </p:cNvSpPr>
          <p:nvPr>
            <p:ph type="subTitle" idx="4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15"/>
          <p:cNvSpPr txBox="1">
            <a:spLocks noGrp="1"/>
          </p:cNvSpPr>
          <p:nvPr>
            <p:ph type="title" idx="5" hasCustomPrompt="1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5"/>
          <p:cNvSpPr txBox="1">
            <a:spLocks noGrp="1"/>
          </p:cNvSpPr>
          <p:nvPr>
            <p:ph type="subTitle" idx="6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15"/>
          <p:cNvSpPr/>
          <p:nvPr/>
        </p:nvSpPr>
        <p:spPr>
          <a:xfrm rot="10800000" flipH="1">
            <a:off x="6626826" y="3797502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5"/>
          <p:cNvSpPr/>
          <p:nvPr/>
        </p:nvSpPr>
        <p:spPr>
          <a:xfrm rot="10800000" flipH="1">
            <a:off x="6287025" y="4590289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"/>
          <p:cNvSpPr/>
          <p:nvPr/>
        </p:nvSpPr>
        <p:spPr>
          <a:xfrm flipH="1">
            <a:off x="7496815" y="4087142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5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5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"/>
          <p:cNvSpPr/>
          <p:nvPr/>
        </p:nvSpPr>
        <p:spPr>
          <a:xfrm flipH="1">
            <a:off x="-249101" y="82083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5"/>
          <p:cNvSpPr/>
          <p:nvPr/>
        </p:nvSpPr>
        <p:spPr>
          <a:xfrm flipH="1">
            <a:off x="40728" y="-26426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"/>
          <p:cNvSpPr/>
          <p:nvPr/>
        </p:nvSpPr>
        <p:spPr>
          <a:xfrm rot="10800000" flipH="1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"/>
          <p:cNvSpPr/>
          <p:nvPr/>
        </p:nvSpPr>
        <p:spPr>
          <a:xfrm rot="10800000" flipH="1">
            <a:off x="-299025" y="-6351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 rot="10800000" flipH="1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"/>
          <p:cNvSpPr/>
          <p:nvPr/>
        </p:nvSpPr>
        <p:spPr>
          <a:xfrm rot="10800000" flipH="1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06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7" name="Google Shape;237;p16"/>
          <p:cNvSpPr/>
          <p:nvPr/>
        </p:nvSpPr>
        <p:spPr>
          <a:xfrm flipH="1">
            <a:off x="-141518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6"/>
          <p:cNvSpPr/>
          <p:nvPr/>
        </p:nvSpPr>
        <p:spPr>
          <a:xfrm rot="10800000" flipH="1">
            <a:off x="-241297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6"/>
          <p:cNvSpPr/>
          <p:nvPr/>
        </p:nvSpPr>
        <p:spPr>
          <a:xfrm rot="-10484947">
            <a:off x="-69791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6"/>
          <p:cNvSpPr/>
          <p:nvPr/>
        </p:nvSpPr>
        <p:spPr>
          <a:xfrm rot="10800000" flipH="1">
            <a:off x="1759263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6"/>
          <p:cNvSpPr/>
          <p:nvPr/>
        </p:nvSpPr>
        <p:spPr>
          <a:xfrm rot="10800000" flipH="1">
            <a:off x="869351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6"/>
          <p:cNvSpPr/>
          <p:nvPr/>
        </p:nvSpPr>
        <p:spPr>
          <a:xfrm rot="10800000" flipH="1">
            <a:off x="91151" y="12623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76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 txBox="1">
            <a:spLocks noGrp="1"/>
          </p:cNvSpPr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5" name="Google Shape;245;p17"/>
          <p:cNvSpPr txBox="1">
            <a:spLocks noGrp="1"/>
          </p:cNvSpPr>
          <p:nvPr>
            <p:ph type="subTitle" idx="1"/>
          </p:nvPr>
        </p:nvSpPr>
        <p:spPr>
          <a:xfrm>
            <a:off x="788350" y="1645450"/>
            <a:ext cx="2704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6" name="Google Shape;246;p17"/>
          <p:cNvSpPr txBox="1">
            <a:spLocks noGrp="1"/>
          </p:cNvSpPr>
          <p:nvPr>
            <p:ph type="subTitle" idx="2"/>
          </p:nvPr>
        </p:nvSpPr>
        <p:spPr>
          <a:xfrm>
            <a:off x="538175" y="2255400"/>
            <a:ext cx="3834000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7" name="Google Shape;247;p17"/>
          <p:cNvSpPr txBox="1">
            <a:spLocks noGrp="1"/>
          </p:cNvSpPr>
          <p:nvPr>
            <p:ph type="subTitle" idx="3"/>
          </p:nvPr>
        </p:nvSpPr>
        <p:spPr>
          <a:xfrm>
            <a:off x="5158975" y="1645450"/>
            <a:ext cx="2704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subTitle" idx="4"/>
          </p:nvPr>
        </p:nvSpPr>
        <p:spPr>
          <a:xfrm>
            <a:off x="4771825" y="2255400"/>
            <a:ext cx="3834000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9" name="Google Shape;249;p17"/>
          <p:cNvSpPr/>
          <p:nvPr/>
        </p:nvSpPr>
        <p:spPr>
          <a:xfrm rot="-10350985" flipH="1">
            <a:off x="6450155" y="-124771"/>
            <a:ext cx="3444934" cy="11674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7"/>
          <p:cNvSpPr/>
          <p:nvPr/>
        </p:nvSpPr>
        <p:spPr>
          <a:xfrm flipH="1">
            <a:off x="8345826" y="98462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"/>
          <p:cNvSpPr/>
          <p:nvPr/>
        </p:nvSpPr>
        <p:spPr>
          <a:xfrm flipH="1">
            <a:off x="8977776" y="13254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"/>
          <p:cNvSpPr/>
          <p:nvPr/>
        </p:nvSpPr>
        <p:spPr>
          <a:xfrm flipH="1">
            <a:off x="6236651" y="1883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7"/>
          <p:cNvSpPr/>
          <p:nvPr/>
        </p:nvSpPr>
        <p:spPr>
          <a:xfrm flipH="1">
            <a:off x="7070376" y="539299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>
            <a:off x="7168769" y="-99365"/>
            <a:ext cx="2517610" cy="104157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7"/>
          <p:cNvSpPr/>
          <p:nvPr/>
        </p:nvSpPr>
        <p:spPr>
          <a:xfrm rot="10800000" flipH="1">
            <a:off x="7678176" y="-210266"/>
            <a:ext cx="2057229" cy="77897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7"/>
          <p:cNvSpPr/>
          <p:nvPr/>
        </p:nvSpPr>
        <p:spPr>
          <a:xfrm rot="10350985">
            <a:off x="-562292" y="-173408"/>
            <a:ext cx="3444934" cy="11674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7"/>
          <p:cNvSpPr/>
          <p:nvPr/>
        </p:nvSpPr>
        <p:spPr>
          <a:xfrm>
            <a:off x="823471" y="93598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7"/>
          <p:cNvSpPr/>
          <p:nvPr/>
        </p:nvSpPr>
        <p:spPr>
          <a:xfrm>
            <a:off x="256621" y="1276811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>
            <a:off x="2997746" y="13973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2164021" y="490661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flipH="1">
            <a:off x="-353582" y="-148002"/>
            <a:ext cx="2517610" cy="104157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/>
          <p:nvPr/>
        </p:nvSpPr>
        <p:spPr>
          <a:xfrm rot="10800000">
            <a:off x="-402608" y="-258904"/>
            <a:ext cx="2057229" cy="77897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72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6" name="Google Shape;266;p18"/>
          <p:cNvSpPr/>
          <p:nvPr/>
        </p:nvSpPr>
        <p:spPr>
          <a:xfrm rot="-5400000">
            <a:off x="-1029861" y="815281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8"/>
          <p:cNvSpPr/>
          <p:nvPr/>
        </p:nvSpPr>
        <p:spPr>
          <a:xfrm rot="-5400000">
            <a:off x="-1888219" y="1592238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8"/>
          <p:cNvSpPr/>
          <p:nvPr/>
        </p:nvSpPr>
        <p:spPr>
          <a:xfrm rot="5400000">
            <a:off x="387256" y="36107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"/>
          <p:cNvSpPr/>
          <p:nvPr/>
        </p:nvSpPr>
        <p:spPr>
          <a:xfrm rot="5400000">
            <a:off x="603369" y="1722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8"/>
          <p:cNvSpPr/>
          <p:nvPr/>
        </p:nvSpPr>
        <p:spPr>
          <a:xfrm rot="5400000">
            <a:off x="-751978" y="255224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8"/>
          <p:cNvSpPr/>
          <p:nvPr/>
        </p:nvSpPr>
        <p:spPr>
          <a:xfrm rot="5400000">
            <a:off x="1033906" y="11430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8"/>
          <p:cNvSpPr/>
          <p:nvPr/>
        </p:nvSpPr>
        <p:spPr>
          <a:xfrm rot="5400000">
            <a:off x="1978444" y="200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"/>
          <p:cNvSpPr/>
          <p:nvPr/>
        </p:nvSpPr>
        <p:spPr>
          <a:xfrm rot="5400000">
            <a:off x="6115544" y="2556136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8"/>
          <p:cNvSpPr/>
          <p:nvPr/>
        </p:nvSpPr>
        <p:spPr>
          <a:xfrm rot="5400000">
            <a:off x="6901950" y="2423794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8"/>
          <p:cNvSpPr/>
          <p:nvPr/>
        </p:nvSpPr>
        <p:spPr>
          <a:xfrm rot="-5400000">
            <a:off x="8658344" y="1391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8"/>
          <p:cNvSpPr/>
          <p:nvPr/>
        </p:nvSpPr>
        <p:spPr>
          <a:xfrm rot="-5400000">
            <a:off x="8377131" y="3215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8"/>
          <p:cNvSpPr/>
          <p:nvPr/>
        </p:nvSpPr>
        <p:spPr>
          <a:xfrm rot="-5400000">
            <a:off x="7021777" y="3324160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8"/>
          <p:cNvSpPr/>
          <p:nvPr/>
        </p:nvSpPr>
        <p:spPr>
          <a:xfrm rot="-5400000">
            <a:off x="8011694" y="38594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8"/>
          <p:cNvSpPr/>
          <p:nvPr/>
        </p:nvSpPr>
        <p:spPr>
          <a:xfrm rot="-5400000">
            <a:off x="7002056" y="4917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60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 txBox="1">
            <a:spLocks noGrp="1"/>
          </p:cNvSpPr>
          <p:nvPr>
            <p:ph type="title"/>
          </p:nvPr>
        </p:nvSpPr>
        <p:spPr>
          <a:xfrm>
            <a:off x="3145775" y="363275"/>
            <a:ext cx="285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subTitle" idx="1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subTitle" idx="2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subTitle" idx="3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5" name="Google Shape;285;p19"/>
          <p:cNvSpPr txBox="1">
            <a:spLocks noGrp="1"/>
          </p:cNvSpPr>
          <p:nvPr>
            <p:ph type="subTitle" idx="4"/>
          </p:nvPr>
        </p:nvSpPr>
        <p:spPr>
          <a:xfrm>
            <a:off x="9416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6" name="Google Shape;286;p19"/>
          <p:cNvSpPr txBox="1">
            <a:spLocks noGrp="1"/>
          </p:cNvSpPr>
          <p:nvPr>
            <p:ph type="subTitle" idx="5"/>
          </p:nvPr>
        </p:nvSpPr>
        <p:spPr>
          <a:xfrm>
            <a:off x="3328941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7" name="Google Shape;287;p19"/>
          <p:cNvSpPr txBox="1">
            <a:spLocks noGrp="1"/>
          </p:cNvSpPr>
          <p:nvPr>
            <p:ph type="subTitle" idx="6"/>
          </p:nvPr>
        </p:nvSpPr>
        <p:spPr>
          <a:xfrm>
            <a:off x="3610941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8" name="Google Shape;288;p19"/>
          <p:cNvSpPr txBox="1">
            <a:spLocks noGrp="1"/>
          </p:cNvSpPr>
          <p:nvPr>
            <p:ph type="subTitle" idx="7"/>
          </p:nvPr>
        </p:nvSpPr>
        <p:spPr>
          <a:xfrm>
            <a:off x="659663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9" name="Google Shape;289;p19"/>
          <p:cNvSpPr txBox="1">
            <a:spLocks noGrp="1"/>
          </p:cNvSpPr>
          <p:nvPr>
            <p:ph type="subTitle" idx="8"/>
          </p:nvPr>
        </p:nvSpPr>
        <p:spPr>
          <a:xfrm>
            <a:off x="941663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0" name="Google Shape;290;p19"/>
          <p:cNvSpPr txBox="1">
            <a:spLocks noGrp="1"/>
          </p:cNvSpPr>
          <p:nvPr>
            <p:ph type="subTitle" idx="9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1" name="Google Shape;291;p19"/>
          <p:cNvSpPr txBox="1">
            <a:spLocks noGrp="1"/>
          </p:cNvSpPr>
          <p:nvPr>
            <p:ph type="subTitle" idx="13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subTitle" idx="14"/>
          </p:nvPr>
        </p:nvSpPr>
        <p:spPr>
          <a:xfrm>
            <a:off x="5998216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3" name="Google Shape;293;p19"/>
          <p:cNvSpPr txBox="1">
            <a:spLocks noGrp="1"/>
          </p:cNvSpPr>
          <p:nvPr>
            <p:ph type="subTitle" idx="15"/>
          </p:nvPr>
        </p:nvSpPr>
        <p:spPr>
          <a:xfrm>
            <a:off x="6280216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4" name="Google Shape;294;p19"/>
          <p:cNvSpPr/>
          <p:nvPr/>
        </p:nvSpPr>
        <p:spPr>
          <a:xfrm>
            <a:off x="5587299" y="-20955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9"/>
          <p:cNvSpPr/>
          <p:nvPr/>
        </p:nvSpPr>
        <p:spPr>
          <a:xfrm rot="10800000" flipH="1">
            <a:off x="6906325" y="-525151"/>
            <a:ext cx="237931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9"/>
          <p:cNvSpPr/>
          <p:nvPr/>
        </p:nvSpPr>
        <p:spPr>
          <a:xfrm rot="-3279262">
            <a:off x="7901589" y="-9730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"/>
          <p:cNvSpPr/>
          <p:nvPr/>
        </p:nvSpPr>
        <p:spPr>
          <a:xfrm rot="10800000">
            <a:off x="6406991" y="1135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9"/>
          <p:cNvSpPr/>
          <p:nvPr/>
        </p:nvSpPr>
        <p:spPr>
          <a:xfrm rot="10800000">
            <a:off x="8154416" y="3498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9"/>
          <p:cNvSpPr/>
          <p:nvPr/>
        </p:nvSpPr>
        <p:spPr>
          <a:xfrm rot="10800000">
            <a:off x="7681066" y="7390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9"/>
          <p:cNvSpPr/>
          <p:nvPr/>
        </p:nvSpPr>
        <p:spPr>
          <a:xfrm flipH="1">
            <a:off x="-3333926" y="-21075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9"/>
          <p:cNvSpPr/>
          <p:nvPr/>
        </p:nvSpPr>
        <p:spPr>
          <a:xfrm rot="10800000">
            <a:off x="-142195" y="-526351"/>
            <a:ext cx="237931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9"/>
          <p:cNvSpPr/>
          <p:nvPr/>
        </p:nvSpPr>
        <p:spPr>
          <a:xfrm rot="3279262" flipH="1">
            <a:off x="-162965" y="-9742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9"/>
          <p:cNvSpPr/>
          <p:nvPr/>
        </p:nvSpPr>
        <p:spPr>
          <a:xfrm rot="10800000" flipH="1">
            <a:off x="2572953" y="1123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9"/>
          <p:cNvSpPr/>
          <p:nvPr/>
        </p:nvSpPr>
        <p:spPr>
          <a:xfrm rot="10800000" flipH="1">
            <a:off x="890628" y="3486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9"/>
          <p:cNvSpPr/>
          <p:nvPr/>
        </p:nvSpPr>
        <p:spPr>
          <a:xfrm rot="10800000" flipH="1">
            <a:off x="201303" y="10527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"/>
          <p:cNvSpPr/>
          <p:nvPr/>
        </p:nvSpPr>
        <p:spPr>
          <a:xfrm rot="10800000" flipH="1">
            <a:off x="1363978" y="7378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9"/>
          <p:cNvSpPr/>
          <p:nvPr/>
        </p:nvSpPr>
        <p:spPr>
          <a:xfrm rot="10800000">
            <a:off x="8843741" y="10539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61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"/>
          <p:cNvSpPr txBox="1">
            <a:spLocks noGrp="1"/>
          </p:cNvSpPr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1"/>
          </p:nvPr>
        </p:nvSpPr>
        <p:spPr>
          <a:xfrm>
            <a:off x="4875632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2"/>
          </p:nvPr>
        </p:nvSpPr>
        <p:spPr>
          <a:xfrm>
            <a:off x="51575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3"/>
          </p:nvPr>
        </p:nvSpPr>
        <p:spPr>
          <a:xfrm>
            <a:off x="17822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4"/>
          </p:nvPr>
        </p:nvSpPr>
        <p:spPr>
          <a:xfrm>
            <a:off x="2064375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5"/>
          </p:nvPr>
        </p:nvSpPr>
        <p:spPr>
          <a:xfrm>
            <a:off x="4875600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6"/>
          </p:nvPr>
        </p:nvSpPr>
        <p:spPr>
          <a:xfrm>
            <a:off x="5157563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6" name="Google Shape;316;p20"/>
          <p:cNvSpPr txBox="1">
            <a:spLocks noGrp="1"/>
          </p:cNvSpPr>
          <p:nvPr>
            <p:ph type="subTitle" idx="7"/>
          </p:nvPr>
        </p:nvSpPr>
        <p:spPr>
          <a:xfrm>
            <a:off x="1782263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7" name="Google Shape;317;p20"/>
          <p:cNvSpPr txBox="1">
            <a:spLocks noGrp="1"/>
          </p:cNvSpPr>
          <p:nvPr>
            <p:ph type="subTitle" idx="8"/>
          </p:nvPr>
        </p:nvSpPr>
        <p:spPr>
          <a:xfrm>
            <a:off x="2064375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20"/>
          <p:cNvSpPr/>
          <p:nvPr/>
        </p:nvSpPr>
        <p:spPr>
          <a:xfrm rot="-5400000" flipH="1">
            <a:off x="-3096997" y="2192121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0"/>
          <p:cNvSpPr/>
          <p:nvPr/>
        </p:nvSpPr>
        <p:spPr>
          <a:xfrm rot="5400000">
            <a:off x="-1921300" y="3098438"/>
            <a:ext cx="4271825" cy="1177450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0"/>
          <p:cNvSpPr/>
          <p:nvPr/>
        </p:nvSpPr>
        <p:spPr>
          <a:xfrm rot="147" flipH="1">
            <a:off x="-401896" y="3180097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"/>
          <p:cNvSpPr/>
          <p:nvPr/>
        </p:nvSpPr>
        <p:spPr>
          <a:xfrm rot="-5400000" flipH="1">
            <a:off x="839461" y="386456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0"/>
          <p:cNvSpPr/>
          <p:nvPr/>
        </p:nvSpPr>
        <p:spPr>
          <a:xfrm rot="-5400000" flipH="1">
            <a:off x="376511" y="108498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0"/>
          <p:cNvSpPr/>
          <p:nvPr/>
        </p:nvSpPr>
        <p:spPr>
          <a:xfrm rot="-5400000" flipH="1">
            <a:off x="948986" y="173088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0"/>
          <p:cNvSpPr/>
          <p:nvPr/>
        </p:nvSpPr>
        <p:spPr>
          <a:xfrm rot="5400000" flipH="1">
            <a:off x="5330692" y="2192121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0"/>
          <p:cNvSpPr/>
          <p:nvPr/>
        </p:nvSpPr>
        <p:spPr>
          <a:xfrm rot="-5400000">
            <a:off x="6773240" y="988358"/>
            <a:ext cx="4271825" cy="1177450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0"/>
          <p:cNvSpPr/>
          <p:nvPr/>
        </p:nvSpPr>
        <p:spPr>
          <a:xfrm rot="-10799853" flipH="1">
            <a:off x="8120822" y="-9700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"/>
          <p:cNvSpPr/>
          <p:nvPr/>
        </p:nvSpPr>
        <p:spPr>
          <a:xfrm rot="5400000" flipH="1">
            <a:off x="7855079" y="51188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0"/>
          <p:cNvSpPr/>
          <p:nvPr/>
        </p:nvSpPr>
        <p:spPr>
          <a:xfrm rot="5400000" flipH="1">
            <a:off x="8120804" y="123618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0"/>
          <p:cNvSpPr/>
          <p:nvPr/>
        </p:nvSpPr>
        <p:spPr>
          <a:xfrm rot="5400000" flipH="1">
            <a:off x="8583754" y="401575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"/>
          <p:cNvSpPr/>
          <p:nvPr/>
        </p:nvSpPr>
        <p:spPr>
          <a:xfrm rot="5400000" flipH="1">
            <a:off x="8076379" y="343465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0"/>
          <p:cNvSpPr/>
          <p:nvPr/>
        </p:nvSpPr>
        <p:spPr>
          <a:xfrm rot="-5400000" flipH="1">
            <a:off x="1170286" y="465366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66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>
            <a:spLocks noGrp="1"/>
          </p:cNvSpPr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1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5" name="Google Shape;335;p21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1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1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1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1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1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1"/>
          <p:cNvSpPr/>
          <p:nvPr/>
        </p:nvSpPr>
        <p:spPr>
          <a:xfrm rot="-10667561">
            <a:off x="305871" y="43938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1"/>
          <p:cNvSpPr/>
          <p:nvPr/>
        </p:nvSpPr>
        <p:spPr>
          <a:xfrm rot="10800000">
            <a:off x="402459" y="43010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1"/>
          <p:cNvSpPr/>
          <p:nvPr/>
        </p:nvSpPr>
        <p:spPr>
          <a:xfrm>
            <a:off x="-272112" y="41566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"/>
          <p:cNvSpPr/>
          <p:nvPr/>
        </p:nvSpPr>
        <p:spPr>
          <a:xfrm>
            <a:off x="402451" y="39496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1"/>
          <p:cNvSpPr/>
          <p:nvPr/>
        </p:nvSpPr>
        <p:spPr>
          <a:xfrm>
            <a:off x="1153051" y="43881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1"/>
          <p:cNvSpPr/>
          <p:nvPr/>
        </p:nvSpPr>
        <p:spPr>
          <a:xfrm>
            <a:off x="2859751" y="47349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"/>
          <p:cNvSpPr/>
          <p:nvPr/>
        </p:nvSpPr>
        <p:spPr>
          <a:xfrm>
            <a:off x="5246676" y="48182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1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77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>
            <a:spLocks noGrp="1"/>
          </p:cNvSpPr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subTitle" idx="1"/>
          </p:nvPr>
        </p:nvSpPr>
        <p:spPr>
          <a:xfrm>
            <a:off x="4655852" y="141490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subTitle" idx="2"/>
          </p:nvPr>
        </p:nvSpPr>
        <p:spPr>
          <a:xfrm>
            <a:off x="4958476" y="1734025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subTitle" idx="3"/>
          </p:nvPr>
        </p:nvSpPr>
        <p:spPr>
          <a:xfrm>
            <a:off x="1442838" y="141490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subTitle" idx="4"/>
          </p:nvPr>
        </p:nvSpPr>
        <p:spPr>
          <a:xfrm>
            <a:off x="1745688" y="1734025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subTitle" idx="5"/>
          </p:nvPr>
        </p:nvSpPr>
        <p:spPr>
          <a:xfrm>
            <a:off x="4655812" y="316015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6" name="Google Shape;356;p22"/>
          <p:cNvSpPr txBox="1">
            <a:spLocks noGrp="1"/>
          </p:cNvSpPr>
          <p:nvPr>
            <p:ph type="subTitle" idx="6"/>
          </p:nvPr>
        </p:nvSpPr>
        <p:spPr>
          <a:xfrm>
            <a:off x="4958476" y="3479274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7" name="Google Shape;357;p22"/>
          <p:cNvSpPr txBox="1">
            <a:spLocks noGrp="1"/>
          </p:cNvSpPr>
          <p:nvPr>
            <p:ph type="subTitle" idx="7"/>
          </p:nvPr>
        </p:nvSpPr>
        <p:spPr>
          <a:xfrm>
            <a:off x="1442838" y="316015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8" name="Google Shape;358;p22"/>
          <p:cNvSpPr txBox="1">
            <a:spLocks noGrp="1"/>
          </p:cNvSpPr>
          <p:nvPr>
            <p:ph type="subTitle" idx="8"/>
          </p:nvPr>
        </p:nvSpPr>
        <p:spPr>
          <a:xfrm>
            <a:off x="1745688" y="3479274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9" name="Google Shape;359;p22"/>
          <p:cNvSpPr/>
          <p:nvPr/>
        </p:nvSpPr>
        <p:spPr>
          <a:xfrm rot="-5532439" flipH="1">
            <a:off x="-2045052" y="2322174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2"/>
          <p:cNvSpPr/>
          <p:nvPr/>
        </p:nvSpPr>
        <p:spPr>
          <a:xfrm rot="-5400000" flipH="1">
            <a:off x="-832519" y="2826431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2"/>
          <p:cNvSpPr/>
          <p:nvPr/>
        </p:nvSpPr>
        <p:spPr>
          <a:xfrm rot="5400000" flipH="1">
            <a:off x="-551012" y="3638024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2"/>
          <p:cNvSpPr/>
          <p:nvPr/>
        </p:nvSpPr>
        <p:spPr>
          <a:xfrm rot="5400000" flipH="1">
            <a:off x="1100376" y="440793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2"/>
          <p:cNvSpPr/>
          <p:nvPr/>
        </p:nvSpPr>
        <p:spPr>
          <a:xfrm rot="5400000" flipH="1">
            <a:off x="661951" y="365733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2"/>
          <p:cNvSpPr/>
          <p:nvPr/>
        </p:nvSpPr>
        <p:spPr>
          <a:xfrm rot="5400000" flipH="1">
            <a:off x="315101" y="1950637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2"/>
          <p:cNvSpPr/>
          <p:nvPr/>
        </p:nvSpPr>
        <p:spPr>
          <a:xfrm rot="5400000" flipH="1">
            <a:off x="458251" y="2482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 rot="5267561" flipH="1">
            <a:off x="6370324" y="1912069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/>
          <p:nvPr/>
        </p:nvSpPr>
        <p:spPr>
          <a:xfrm rot="5400000" flipH="1">
            <a:off x="7582879" y="1222315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2"/>
          <p:cNvSpPr/>
          <p:nvPr/>
        </p:nvSpPr>
        <p:spPr>
          <a:xfrm rot="-5400000" flipH="1">
            <a:off x="7598103" y="388035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2"/>
          <p:cNvSpPr/>
          <p:nvPr/>
        </p:nvSpPr>
        <p:spPr>
          <a:xfrm rot="-5400000" flipH="1">
            <a:off x="7945213" y="5085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"/>
          <p:cNvSpPr/>
          <p:nvPr/>
        </p:nvSpPr>
        <p:spPr>
          <a:xfrm rot="-5400000" flipH="1">
            <a:off x="8383638" y="12591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2"/>
          <p:cNvSpPr/>
          <p:nvPr/>
        </p:nvSpPr>
        <p:spPr>
          <a:xfrm rot="-5400000" flipH="1">
            <a:off x="8730488" y="29658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"/>
          <p:cNvSpPr/>
          <p:nvPr/>
        </p:nvSpPr>
        <p:spPr>
          <a:xfrm rot="-5400000" flipH="1">
            <a:off x="8522238" y="460349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42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subTitle" idx="1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subTitle" idx="2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subTitle" idx="3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8" name="Google Shape;378;p23"/>
          <p:cNvSpPr txBox="1">
            <a:spLocks noGrp="1"/>
          </p:cNvSpPr>
          <p:nvPr>
            <p:ph type="subTitle" idx="4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9" name="Google Shape;379;p23"/>
          <p:cNvSpPr txBox="1">
            <a:spLocks noGrp="1"/>
          </p:cNvSpPr>
          <p:nvPr>
            <p:ph type="subTitle" idx="5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subTitle" idx="6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1" name="Google Shape;381;p23"/>
          <p:cNvSpPr/>
          <p:nvPr/>
        </p:nvSpPr>
        <p:spPr>
          <a:xfrm rot="10800000">
            <a:off x="2531291" y="4235323"/>
            <a:ext cx="5428956" cy="1009852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3"/>
          <p:cNvSpPr/>
          <p:nvPr/>
        </p:nvSpPr>
        <p:spPr>
          <a:xfrm rot="5400000">
            <a:off x="3108924" y="2854084"/>
            <a:ext cx="1442280" cy="356381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3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3"/>
          <p:cNvSpPr/>
          <p:nvPr/>
        </p:nvSpPr>
        <p:spPr>
          <a:xfrm rot="10800000" flipH="1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3"/>
          <p:cNvSpPr/>
          <p:nvPr/>
        </p:nvSpPr>
        <p:spPr>
          <a:xfrm rot="10800000" flipH="1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3"/>
          <p:cNvSpPr/>
          <p:nvPr/>
        </p:nvSpPr>
        <p:spPr>
          <a:xfrm rot="10800000" flipH="1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3"/>
          <p:cNvSpPr/>
          <p:nvPr/>
        </p:nvSpPr>
        <p:spPr>
          <a:xfrm rot="10800000" flipH="1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3"/>
          <p:cNvSpPr/>
          <p:nvPr/>
        </p:nvSpPr>
        <p:spPr>
          <a:xfrm rot="10800000" flipH="1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3"/>
          <p:cNvSpPr/>
          <p:nvPr/>
        </p:nvSpPr>
        <p:spPr>
          <a:xfrm rot="10800000" flipH="1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2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50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"/>
          <p:cNvSpPr txBox="1">
            <a:spLocks noGrp="1"/>
          </p:cNvSpPr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2" name="Google Shape;392;p24"/>
          <p:cNvSpPr txBox="1">
            <a:spLocks noGrp="1"/>
          </p:cNvSpPr>
          <p:nvPr>
            <p:ph type="subTitle" idx="1"/>
          </p:nvPr>
        </p:nvSpPr>
        <p:spPr>
          <a:xfrm>
            <a:off x="5091350" y="3794700"/>
            <a:ext cx="22056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subTitle" idx="2"/>
          </p:nvPr>
        </p:nvSpPr>
        <p:spPr>
          <a:xfrm>
            <a:off x="4948200" y="4089750"/>
            <a:ext cx="2488200" cy="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subTitle" idx="3"/>
          </p:nvPr>
        </p:nvSpPr>
        <p:spPr>
          <a:xfrm>
            <a:off x="1901200" y="379470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subTitle" idx="4"/>
          </p:nvPr>
        </p:nvSpPr>
        <p:spPr>
          <a:xfrm>
            <a:off x="1800500" y="4089750"/>
            <a:ext cx="2205600" cy="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6" name="Google Shape;396;p24"/>
          <p:cNvSpPr/>
          <p:nvPr/>
        </p:nvSpPr>
        <p:spPr>
          <a:xfrm rot="-5400000">
            <a:off x="-687297" y="596629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4"/>
          <p:cNvSpPr/>
          <p:nvPr/>
        </p:nvSpPr>
        <p:spPr>
          <a:xfrm rot="-5400000">
            <a:off x="-1281850" y="1134665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4"/>
          <p:cNvSpPr/>
          <p:nvPr/>
        </p:nvSpPr>
        <p:spPr>
          <a:xfrm rot="5400000">
            <a:off x="466981" y="11957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4"/>
          <p:cNvSpPr/>
          <p:nvPr/>
        </p:nvSpPr>
        <p:spPr>
          <a:xfrm rot="5400000">
            <a:off x="-494883" y="20869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4"/>
          <p:cNvSpPr/>
          <p:nvPr/>
        </p:nvSpPr>
        <p:spPr>
          <a:xfrm rot="5400000">
            <a:off x="928869" y="9991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4"/>
          <p:cNvSpPr/>
          <p:nvPr/>
        </p:nvSpPr>
        <p:spPr>
          <a:xfrm rot="-5400000">
            <a:off x="269256" y="2842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4"/>
          <p:cNvSpPr/>
          <p:nvPr/>
        </p:nvSpPr>
        <p:spPr>
          <a:xfrm rot="5400000">
            <a:off x="7087547" y="3261706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"/>
          <p:cNvSpPr/>
          <p:nvPr/>
        </p:nvSpPr>
        <p:spPr>
          <a:xfrm rot="5400000">
            <a:off x="7632127" y="317011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4"/>
          <p:cNvSpPr/>
          <p:nvPr/>
        </p:nvSpPr>
        <p:spPr>
          <a:xfrm rot="-5400000">
            <a:off x="8580444" y="3697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4"/>
          <p:cNvSpPr/>
          <p:nvPr/>
        </p:nvSpPr>
        <p:spPr>
          <a:xfrm rot="-5400000">
            <a:off x="7715198" y="379368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4"/>
          <p:cNvSpPr/>
          <p:nvPr/>
        </p:nvSpPr>
        <p:spPr>
          <a:xfrm rot="-5400000">
            <a:off x="8183656" y="39584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4"/>
          <p:cNvSpPr/>
          <p:nvPr/>
        </p:nvSpPr>
        <p:spPr>
          <a:xfrm rot="5400000">
            <a:off x="8843269" y="2115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4"/>
          <p:cNvSpPr/>
          <p:nvPr/>
        </p:nvSpPr>
        <p:spPr>
          <a:xfrm rot="-5400000">
            <a:off x="7541144" y="4680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4"/>
          <p:cNvSpPr/>
          <p:nvPr/>
        </p:nvSpPr>
        <p:spPr>
          <a:xfrm rot="5400000">
            <a:off x="1506281" y="211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8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2629950" y="989275"/>
            <a:ext cx="3884100" cy="9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2" name="Google Shape;412;p25"/>
          <p:cNvSpPr txBox="1">
            <a:spLocks noGrp="1"/>
          </p:cNvSpPr>
          <p:nvPr>
            <p:ph type="subTitle" idx="1"/>
          </p:nvPr>
        </p:nvSpPr>
        <p:spPr>
          <a:xfrm>
            <a:off x="3043615" y="1769613"/>
            <a:ext cx="30669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3" name="Google Shape;413;p25"/>
          <p:cNvSpPr txBox="1">
            <a:spLocks noGrp="1"/>
          </p:cNvSpPr>
          <p:nvPr>
            <p:ph type="subTitle" idx="2"/>
          </p:nvPr>
        </p:nvSpPr>
        <p:spPr>
          <a:xfrm>
            <a:off x="2676890" y="3876500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4" name="Google Shape;414;p25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25"/>
          <p:cNvSpPr/>
          <p:nvPr/>
        </p:nvSpPr>
        <p:spPr>
          <a:xfrm rot="-5538951">
            <a:off x="-2574537" y="1029968"/>
            <a:ext cx="6383009" cy="1326004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5"/>
          <p:cNvSpPr/>
          <p:nvPr/>
        </p:nvSpPr>
        <p:spPr>
          <a:xfrm rot="5400000" flipH="1">
            <a:off x="-1065756" y="2741763"/>
            <a:ext cx="3598025" cy="1537331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5"/>
          <p:cNvSpPr/>
          <p:nvPr/>
        </p:nvSpPr>
        <p:spPr>
          <a:xfrm rot="5400000" flipH="1">
            <a:off x="-627512" y="3888154"/>
            <a:ext cx="2023800" cy="1071475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5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5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5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5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5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5"/>
          <p:cNvGrpSpPr/>
          <p:nvPr/>
        </p:nvGrpSpPr>
        <p:grpSpPr>
          <a:xfrm rot="10800000">
            <a:off x="7695844" y="-223188"/>
            <a:ext cx="1676378" cy="6958517"/>
            <a:chOff x="-174456" y="-1522725"/>
            <a:chExt cx="1676378" cy="6958517"/>
          </a:xfrm>
        </p:grpSpPr>
        <p:sp>
          <p:nvSpPr>
            <p:cNvPr id="424" name="Google Shape;424;p25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avLst/>
              <a:gdLst/>
              <a:ahLst/>
              <a:cxnLst/>
              <a:rect l="l" t="t" r="r" b="b"/>
              <a:pathLst>
                <a:path w="79484" h="14785" extrusionOk="0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 rot="5400000" flipH="1">
              <a:off x="-1065756" y="2741763"/>
              <a:ext cx="3598025" cy="1537331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 rot="5400000" flipH="1">
              <a:off x="-627512" y="3888154"/>
              <a:ext cx="2023800" cy="1071475"/>
            </a:xfrm>
            <a:custGeom>
              <a:avLst/>
              <a:gdLst/>
              <a:ahLst/>
              <a:cxnLst/>
              <a:rect l="l" t="t" r="r" b="b"/>
              <a:pathLst>
                <a:path w="80952" h="42859" extrusionOk="0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25"/>
          <p:cNvSpPr/>
          <p:nvPr/>
        </p:nvSpPr>
        <p:spPr>
          <a:xfrm rot="10800000" flipH="1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5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5"/>
          <p:cNvSpPr/>
          <p:nvPr/>
        </p:nvSpPr>
        <p:spPr>
          <a:xfrm rot="10800000" flipH="1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5"/>
          <p:cNvSpPr/>
          <p:nvPr/>
        </p:nvSpPr>
        <p:spPr>
          <a:xfrm rot="10800000" flipH="1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5"/>
          <p:cNvSpPr/>
          <p:nvPr/>
        </p:nvSpPr>
        <p:spPr>
          <a:xfrm rot="10800000" flipH="1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4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4" name="Google Shape;434;p26"/>
          <p:cNvSpPr txBox="1">
            <a:spLocks noGrp="1"/>
          </p:cNvSpPr>
          <p:nvPr>
            <p:ph type="subTitle" idx="1"/>
          </p:nvPr>
        </p:nvSpPr>
        <p:spPr>
          <a:xfrm>
            <a:off x="2115575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5" name="Google Shape;435;p26"/>
          <p:cNvSpPr txBox="1">
            <a:spLocks noGrp="1"/>
          </p:cNvSpPr>
          <p:nvPr>
            <p:ph type="subTitle" idx="2"/>
          </p:nvPr>
        </p:nvSpPr>
        <p:spPr>
          <a:xfrm>
            <a:off x="2016350" y="2145400"/>
            <a:ext cx="5111400" cy="17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6" name="Google Shape;436;p26"/>
          <p:cNvSpPr/>
          <p:nvPr/>
        </p:nvSpPr>
        <p:spPr>
          <a:xfrm flipH="1">
            <a:off x="-178543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 rot="10800000" flipH="1">
            <a:off x="-278322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6"/>
          <p:cNvSpPr/>
          <p:nvPr/>
        </p:nvSpPr>
        <p:spPr>
          <a:xfrm rot="-10484947">
            <a:off x="-734940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"/>
          <p:cNvSpPr/>
          <p:nvPr/>
        </p:nvSpPr>
        <p:spPr>
          <a:xfrm rot="10800000" flipH="1">
            <a:off x="17222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/>
          <p:nvPr/>
        </p:nvSpPr>
        <p:spPr>
          <a:xfrm rot="10800000" flipH="1">
            <a:off x="832326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"/>
          <p:cNvSpPr/>
          <p:nvPr/>
        </p:nvSpPr>
        <p:spPr>
          <a:xfrm rot="10800000" flipH="1">
            <a:off x="61551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30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>
            <a:spLocks noGrp="1"/>
          </p:cNvSpPr>
          <p:nvPr>
            <p:ph type="title"/>
          </p:nvPr>
        </p:nvSpPr>
        <p:spPr>
          <a:xfrm>
            <a:off x="3105950" y="363275"/>
            <a:ext cx="29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4" name="Google Shape;444;p27"/>
          <p:cNvSpPr txBox="1">
            <a:spLocks noGrp="1"/>
          </p:cNvSpPr>
          <p:nvPr>
            <p:ph type="subTitle" idx="1"/>
          </p:nvPr>
        </p:nvSpPr>
        <p:spPr>
          <a:xfrm>
            <a:off x="760275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5" name="Google Shape;445;p27"/>
          <p:cNvSpPr txBox="1">
            <a:spLocks noGrp="1"/>
          </p:cNvSpPr>
          <p:nvPr>
            <p:ph type="subTitle" idx="2"/>
          </p:nvPr>
        </p:nvSpPr>
        <p:spPr>
          <a:xfrm>
            <a:off x="540000" y="2145400"/>
            <a:ext cx="38340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6" name="Google Shape;446;p27"/>
          <p:cNvSpPr txBox="1">
            <a:spLocks noGrp="1"/>
          </p:cNvSpPr>
          <p:nvPr>
            <p:ph type="subTitle" idx="3"/>
          </p:nvPr>
        </p:nvSpPr>
        <p:spPr>
          <a:xfrm>
            <a:off x="4564200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7" name="Google Shape;447;p27"/>
          <p:cNvSpPr txBox="1">
            <a:spLocks noGrp="1"/>
          </p:cNvSpPr>
          <p:nvPr>
            <p:ph type="subTitle" idx="4"/>
          </p:nvPr>
        </p:nvSpPr>
        <p:spPr>
          <a:xfrm>
            <a:off x="4440600" y="2145400"/>
            <a:ext cx="38340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8" name="Google Shape;448;p27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7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7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7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7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69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486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78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479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 rot="-10667561">
            <a:off x="305871" y="43963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 rot="10800000">
            <a:off x="402459" y="43035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-272112" y="41591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5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8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"/>
          <p:cNvSpPr/>
          <p:nvPr/>
        </p:nvSpPr>
        <p:spPr>
          <a:xfrm rot="-5400147">
            <a:off x="232464" y="-691625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"/>
          <p:cNvSpPr/>
          <p:nvPr/>
        </p:nvSpPr>
        <p:spPr>
          <a:xfrm flipH="1">
            <a:off x="68351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3173616" y="24472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flipH="1">
            <a:off x="6566441" y="273550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 rot="10800000" flipH="1">
            <a:off x="2631095" y="4430364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6302893" y="4618767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 rot="5399853">
            <a:off x="7457460" y="3823444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/>
          <p:nvPr/>
        </p:nvSpPr>
        <p:spPr>
          <a:xfrm rot="10800000" flipH="1">
            <a:off x="8312846" y="452006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"/>
          <p:cNvSpPr/>
          <p:nvPr/>
        </p:nvSpPr>
        <p:spPr>
          <a:xfrm rot="10800000" flipH="1">
            <a:off x="6455196" y="43956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 rot="10800000" flipH="1">
            <a:off x="5822746" y="4882242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 rot="10800000" flipH="1">
            <a:off x="8749921" y="42321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 rot="10800000" flipH="1">
            <a:off x="2364821" y="4788617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 flipH="1">
            <a:off x="181341" y="8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70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 rot="10800000" flipH="1">
            <a:off x="5365175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 rot="10800000" flipH="1">
            <a:off x="4874550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21274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"/>
          <p:cNvSpPr/>
          <p:nvPr/>
        </p:nvSpPr>
        <p:spPr>
          <a:xfrm flipH="1">
            <a:off x="-260192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 flipH="1">
            <a:off x="158481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 rot="10800000" flipH="1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 rot="10800000" flipH="1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 rot="10800000" flipH="1">
            <a:off x="-332175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 rot="10800000" flipH="1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 rot="10800000" flipH="1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67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>
            <a:spLocks noGrp="1"/>
          </p:cNvSpPr>
          <p:nvPr>
            <p:ph type="body" idx="1"/>
          </p:nvPr>
        </p:nvSpPr>
        <p:spPr>
          <a:xfrm>
            <a:off x="540000" y="540000"/>
            <a:ext cx="3590400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2" name="Google Shape;142;p10"/>
          <p:cNvSpPr/>
          <p:nvPr/>
        </p:nvSpPr>
        <p:spPr>
          <a:xfrm flipH="1">
            <a:off x="3426309" y="3056502"/>
            <a:ext cx="5986869" cy="212719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"/>
          <p:cNvSpPr/>
          <p:nvPr/>
        </p:nvSpPr>
        <p:spPr>
          <a:xfrm rot="10800000" flipH="1">
            <a:off x="5737690" y="3381530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0"/>
          <p:cNvSpPr/>
          <p:nvPr/>
        </p:nvSpPr>
        <p:spPr>
          <a:xfrm rot="315040">
            <a:off x="7305814" y="4459737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0"/>
          <p:cNvSpPr/>
          <p:nvPr/>
        </p:nvSpPr>
        <p:spPr>
          <a:xfrm flipH="1">
            <a:off x="5699552" y="47843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0"/>
          <p:cNvSpPr/>
          <p:nvPr/>
        </p:nvSpPr>
        <p:spPr>
          <a:xfrm flipH="1">
            <a:off x="8043764" y="3943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0"/>
          <p:cNvSpPr/>
          <p:nvPr/>
        </p:nvSpPr>
        <p:spPr>
          <a:xfrm flipH="1">
            <a:off x="8476477" y="34271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0"/>
          <p:cNvSpPr/>
          <p:nvPr/>
        </p:nvSpPr>
        <p:spPr>
          <a:xfrm flipH="1">
            <a:off x="7442277" y="35570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04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60581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Gray">
      <p:bgPr>
        <a:solidFill>
          <a:srgbClr val="0E2A47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56" name="Google Shape;456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29997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8431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56" name="Google Shape;456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19595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microsoft.com/office/2007/relationships/hdphoto" Target="../media/hdphoto4.wdp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 txBox="1">
            <a:spLocks noGrp="1"/>
          </p:cNvSpPr>
          <p:nvPr>
            <p:ph type="ctrTitle"/>
          </p:nvPr>
        </p:nvSpPr>
        <p:spPr>
          <a:xfrm>
            <a:off x="1661229" y="1127492"/>
            <a:ext cx="5923091" cy="19305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>
                <a:latin typeface="Century Gothic" panose="020B0502020202020204" pitchFamily="34" charset="0"/>
              </a:rPr>
              <a:t>Team</a:t>
            </a:r>
            <a:br>
              <a:rPr lang="bg-BG" dirty="0">
                <a:latin typeface="Century Gothic" panose="020B0502020202020204" pitchFamily="34" charset="0"/>
              </a:rPr>
            </a:br>
            <a:r>
              <a:rPr lang="en-US" sz="6000" dirty="0">
                <a:latin typeface="Century Gothic" panose="020B0502020202020204" pitchFamily="34" charset="0"/>
              </a:rPr>
              <a:t>“ </a:t>
            </a:r>
            <a:r>
              <a:rPr lang="en-US" sz="6000" b="0" kern="100" spc="400" dirty="0"/>
              <a:t>Vortex</a:t>
            </a:r>
            <a:r>
              <a:rPr lang="en-US" sz="6000" b="0" dirty="0"/>
              <a:t> </a:t>
            </a:r>
            <a:r>
              <a:rPr lang="bg-BG" sz="6000" dirty="0">
                <a:latin typeface="Century Gothic" panose="020B0502020202020204" pitchFamily="34" charset="0"/>
              </a:rPr>
              <a:t>“</a:t>
            </a:r>
            <a:endParaRPr sz="6000" dirty="0">
              <a:latin typeface="Century Gothic" panose="020B0502020202020204" pitchFamily="34" charset="0"/>
            </a:endParaRPr>
          </a:p>
        </p:txBody>
      </p:sp>
      <p:sp>
        <p:nvSpPr>
          <p:cNvPr id="463" name="Google Shape;463;p30"/>
          <p:cNvSpPr txBox="1">
            <a:spLocks noGrp="1"/>
          </p:cNvSpPr>
          <p:nvPr>
            <p:ph type="subTitle" idx="1"/>
          </p:nvPr>
        </p:nvSpPr>
        <p:spPr>
          <a:xfrm>
            <a:off x="2598374" y="3430357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cap="all" dirty="0"/>
              <a:t>Geography and History Projects</a:t>
            </a:r>
          </a:p>
          <a:p>
            <a:pPr marL="0" lvl="0" indent="0"/>
            <a:br>
              <a:rPr lang="en-US" dirty="0"/>
            </a:b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6875" y="1459150"/>
            <a:ext cx="7787100" cy="2086500"/>
          </a:xfrm>
        </p:spPr>
        <p:txBody>
          <a:bodyPr/>
          <a:lstStyle/>
          <a:p>
            <a:r>
              <a:rPr lang="en-US" sz="8000" dirty="0">
                <a:solidFill>
                  <a:schemeClr val="accent6"/>
                </a:solidFill>
                <a:latin typeface="Century Gothic" panose="020B0502020202020204" pitchFamily="34" charset="0"/>
              </a:rPr>
              <a:t>Our website</a:t>
            </a:r>
          </a:p>
        </p:txBody>
      </p:sp>
    </p:spTree>
    <p:extLst>
      <p:ext uri="{BB962C8B-B14F-4D97-AF65-F5344CB8AC3E}">
        <p14:creationId xmlns:p14="http://schemas.microsoft.com/office/powerpoint/2010/main" val="203410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148840" y="148590"/>
            <a:ext cx="4846320" cy="4846320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Rectangle 8"/>
          <p:cNvSpPr/>
          <p:nvPr/>
        </p:nvSpPr>
        <p:spPr>
          <a:xfrm>
            <a:off x="2519762" y="2350146"/>
            <a:ext cx="41044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chemeClr val="tx2"/>
                </a:solidFill>
                <a:latin typeface="Century Gothic" panose="020B0502020202020204" pitchFamily="34" charset="0"/>
              </a:rPr>
              <a:t>Our team</a:t>
            </a:r>
            <a:endParaRPr lang="bg-BG" sz="6600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6979" y="1055270"/>
            <a:ext cx="1370043" cy="114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7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30" y="2540574"/>
            <a:ext cx="1453440" cy="1439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864948" y="2048131"/>
            <a:ext cx="1486424" cy="4924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Rumen </a:t>
            </a:r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Petkov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9V</a:t>
            </a:r>
            <a:endParaRPr lang="bg-BG" sz="1200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Scrum Trainer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50408" y="2048131"/>
            <a:ext cx="1696645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bg-BG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Yoan Todorov 9V</a:t>
            </a:r>
            <a:endParaRPr lang="bg-BG" dirty="0">
              <a:solidFill>
                <a:schemeClr val="dk1"/>
              </a:solidFill>
            </a:endParaRP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Back-end Developer</a:t>
            </a:r>
            <a:endParaRPr lang="bg-BG" sz="1200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52967" y="4043449"/>
            <a:ext cx="1691598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Georgi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Tabanov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bg-BG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9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G</a:t>
            </a: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Designer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44565" y="4059504"/>
            <a:ext cx="1758570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bg-BG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Ivan Dadakov 9A</a:t>
            </a:r>
          </a:p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Front-end Developer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823" y="536242"/>
            <a:ext cx="1439813" cy="1439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5897" y="729997"/>
            <a:ext cx="897590" cy="75210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4979369" y="1463355"/>
            <a:ext cx="4104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Our team</a:t>
            </a:r>
            <a:endParaRPr lang="bg-BG" sz="4800" b="1" dirty="0">
              <a:solidFill>
                <a:schemeClr val="accent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76" y="537225"/>
            <a:ext cx="1458567" cy="1438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2046" y="2540574"/>
            <a:ext cx="1453440" cy="14371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Oval 12"/>
          <p:cNvSpPr/>
          <p:nvPr/>
        </p:nvSpPr>
        <p:spPr>
          <a:xfrm>
            <a:off x="-754363" y="-2454634"/>
            <a:ext cx="10614660" cy="9928860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7144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148840" y="148590"/>
            <a:ext cx="4846320" cy="4846320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Rectangle 8"/>
          <p:cNvSpPr/>
          <p:nvPr/>
        </p:nvSpPr>
        <p:spPr>
          <a:xfrm>
            <a:off x="2519762" y="2203257"/>
            <a:ext cx="410447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chemeClr val="tx2"/>
                </a:solidFill>
                <a:latin typeface="Century Gothic" panose="020B0502020202020204" pitchFamily="34" charset="0"/>
                <a:sym typeface="Josefin Sans"/>
              </a:rPr>
              <a:t>Stages of work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0800000" flipV="1">
            <a:off x="3935646" y="930549"/>
            <a:ext cx="1272708" cy="127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Diagonal Corners Rounded 10">
            <a:extLst>
              <a:ext uri="{FF2B5EF4-FFF2-40B4-BE49-F238E27FC236}">
                <a16:creationId xmlns:a16="http://schemas.microsoft.com/office/drawing/2014/main" id="{5D7A075A-9980-4AE8-9632-F46A15E61ACB}"/>
              </a:ext>
            </a:extLst>
          </p:cNvPr>
          <p:cNvSpPr/>
          <p:nvPr/>
        </p:nvSpPr>
        <p:spPr>
          <a:xfrm>
            <a:off x="355043" y="3695011"/>
            <a:ext cx="422031" cy="381837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60B93F-4B2C-4E5B-A6B4-0185A12C9F81}"/>
              </a:ext>
            </a:extLst>
          </p:cNvPr>
          <p:cNvSpPr txBox="1"/>
          <p:nvPr/>
        </p:nvSpPr>
        <p:spPr>
          <a:xfrm>
            <a:off x="18348" y="3695011"/>
            <a:ext cx="10974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4" name="Rectangle: Diagonal Corners Rounded 10">
            <a:extLst>
              <a:ext uri="{FF2B5EF4-FFF2-40B4-BE49-F238E27FC236}">
                <a16:creationId xmlns:a16="http://schemas.microsoft.com/office/drawing/2014/main" id="{5D7A075A-9980-4AE8-9632-F46A15E61ACB}"/>
              </a:ext>
            </a:extLst>
          </p:cNvPr>
          <p:cNvSpPr/>
          <p:nvPr/>
        </p:nvSpPr>
        <p:spPr>
          <a:xfrm>
            <a:off x="3345549" y="3666886"/>
            <a:ext cx="422031" cy="381837"/>
          </a:xfrm>
          <a:prstGeom prst="round2DiagRect">
            <a:avLst/>
          </a:prstGeom>
          <a:solidFill>
            <a:schemeClr val="accent4">
              <a:lumMod val="75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60B93F-4B2C-4E5B-A6B4-0185A12C9F81}"/>
              </a:ext>
            </a:extLst>
          </p:cNvPr>
          <p:cNvSpPr txBox="1"/>
          <p:nvPr/>
        </p:nvSpPr>
        <p:spPr>
          <a:xfrm>
            <a:off x="3267823" y="3680740"/>
            <a:ext cx="577481" cy="37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339D9F-D2BB-47AD-9AF5-61DE5B39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7" y="2031244"/>
            <a:ext cx="2882056" cy="1776851"/>
          </a:xfrm>
          <a:prstGeom prst="rect">
            <a:avLst/>
          </a:prstGeom>
        </p:spPr>
      </p:pic>
      <p:sp>
        <p:nvSpPr>
          <p:cNvPr id="16" name="Rectangle: Diagonal Corners Rounded 10">
            <a:extLst>
              <a:ext uri="{FF2B5EF4-FFF2-40B4-BE49-F238E27FC236}">
                <a16:creationId xmlns:a16="http://schemas.microsoft.com/office/drawing/2014/main" id="{5D7A075A-9980-4AE8-9632-F46A15E61ACB}"/>
              </a:ext>
            </a:extLst>
          </p:cNvPr>
          <p:cNvSpPr/>
          <p:nvPr/>
        </p:nvSpPr>
        <p:spPr>
          <a:xfrm>
            <a:off x="6096605" y="3682506"/>
            <a:ext cx="422031" cy="381837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60B93F-4B2C-4E5B-A6B4-0185A12C9F81}"/>
              </a:ext>
            </a:extLst>
          </p:cNvPr>
          <p:cNvSpPr txBox="1"/>
          <p:nvPr/>
        </p:nvSpPr>
        <p:spPr>
          <a:xfrm>
            <a:off x="5955152" y="3688080"/>
            <a:ext cx="691082" cy="383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6571" l="4429" r="97429">
                        <a14:foregroundMark x1="23714" y1="21143" x2="18857" y2="28000"/>
                        <a14:foregroundMark x1="36571" y1="41905" x2="38286" y2="45524"/>
                        <a14:foregroundMark x1="66429" y1="54476" x2="61143" y2="556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1322" y="1869921"/>
            <a:ext cx="2888862" cy="21127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141" l="0" r="97906">
                        <a14:foregroundMark x1="14487" y1="23269" x2="29957" y2="46667"/>
                        <a14:foregroundMark x1="13077" y1="23846" x2="21709" y2="50705"/>
                        <a14:foregroundMark x1="21709" y1="73013" x2="69530" y2="73654"/>
                        <a14:foregroundMark x1="45128" y1="87500" x2="75214" y2="70256"/>
                        <a14:foregroundMark x1="86838" y1="71731" x2="76197" y2="27949"/>
                        <a14:foregroundMark x1="79444" y1="66410" x2="45983" y2="60449"/>
                        <a14:foregroundMark x1="56068" y1="69167" x2="65256" y2="56859"/>
                        <a14:foregroundMark x1="35043" y1="68782" x2="30385" y2="53846"/>
                        <a14:foregroundMark x1="35470" y1="69423" x2="28675" y2="52179"/>
                        <a14:foregroundMark x1="54915" y1="89423" x2="64829" y2="87885"/>
                        <a14:foregroundMark x1="80171" y1="85769" x2="81709" y2="85385"/>
                        <a14:foregroundMark x1="14915" y1="70064" x2="13632" y2="52372"/>
                        <a14:foregroundMark x1="13803" y1="76218" x2="13632" y2="73462"/>
                        <a14:foregroundMark x1="14615" y1="83654" x2="13803" y2="81346"/>
                        <a14:foregroundMark x1="65128" y1="7692" x2="72094" y2="60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4411" y="2031244"/>
            <a:ext cx="2685203" cy="179013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49064" y="776340"/>
            <a:ext cx="9151174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>
                <a:solidFill>
                  <a:schemeClr val="accent6"/>
                </a:solidFill>
                <a:latin typeface="Century Gothic" panose="020B0502020202020204" pitchFamily="34" charset="0"/>
                <a:ea typeface="Josefin Sans"/>
                <a:cs typeface="Josefin Sans"/>
                <a:sym typeface="Josefin Sans"/>
              </a:rPr>
              <a:t>Stages of work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 flipV="1">
            <a:off x="7447633" y="709873"/>
            <a:ext cx="902373" cy="902373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-880110" y="-2743200"/>
            <a:ext cx="10805160" cy="10309860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9561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163954" y="148590"/>
            <a:ext cx="4846320" cy="4846320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Rectangle 8"/>
          <p:cNvSpPr/>
          <p:nvPr/>
        </p:nvSpPr>
        <p:spPr>
          <a:xfrm>
            <a:off x="2695716" y="2242771"/>
            <a:ext cx="375256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  <a:latin typeface="Century Gothic" panose="020B0502020202020204" pitchFamily="34" charset="0"/>
              </a:rPr>
              <a:t>Our idea</a:t>
            </a:r>
            <a:endParaRPr lang="bg-BG" sz="66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870454" y="675939"/>
            <a:ext cx="1403092" cy="140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8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-885422" y="-3255963"/>
            <a:ext cx="10785131" cy="11207668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08036" y="394997"/>
            <a:ext cx="866283" cy="8662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83447" y="430283"/>
            <a:ext cx="41270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Our idea</a:t>
            </a:r>
            <a:endParaRPr lang="bg-BG" sz="4800" b="1" dirty="0">
              <a:solidFill>
                <a:schemeClr val="accent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81" y="1189107"/>
            <a:ext cx="4504307" cy="21788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143" y="1711200"/>
            <a:ext cx="4036566" cy="20644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942" y="3205643"/>
            <a:ext cx="3442448" cy="184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79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115503" y="141447"/>
            <a:ext cx="4846320" cy="4846320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Rectangle 8"/>
          <p:cNvSpPr/>
          <p:nvPr/>
        </p:nvSpPr>
        <p:spPr>
          <a:xfrm>
            <a:off x="2281217" y="2430214"/>
            <a:ext cx="45815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>
                <a:solidFill>
                  <a:schemeClr val="tx2"/>
                </a:solidFill>
                <a:latin typeface="Century Gothic" panose="020B0502020202020204" pitchFamily="34" charset="0"/>
              </a:rPr>
              <a:t>Technologies</a:t>
            </a:r>
            <a:endParaRPr lang="bg-BG" sz="5400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More, options, setting, settings icon - Download on Iconfinder">
            <a:extLst>
              <a:ext uri="{FF2B5EF4-FFF2-40B4-BE49-F238E27FC236}">
                <a16:creationId xmlns:a16="http://schemas.microsoft.com/office/drawing/2014/main" id="{4FF8640E-4DC3-4C04-852F-E4FA39BE9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44" b="100000" l="0" r="100000">
                        <a14:foregroundMark x1="27539" y1="44141" x2="26758" y2="38281"/>
                        <a14:foregroundMark x1="38477" y1="31250" x2="45703" y2="28711"/>
                        <a14:foregroundMark x1="47852" y1="89648" x2="79883" y2="40430"/>
                        <a14:foregroundMark x1="44922" y1="86523" x2="17188" y2="30469"/>
                        <a14:foregroundMark x1="46289" y1="27539" x2="55664" y2="17969"/>
                        <a14:backgroundMark x1="12305" y1="9180" x2="3125" y2="25586"/>
                        <a14:backgroundMark x1="5859" y1="45313" x2="6836" y2="76563"/>
                        <a14:backgroundMark x1="46680" y1="41797" x2="55664" y2="57031"/>
                        <a14:backgroundMark x1="39063" y1="39453" x2="50391" y2="55078"/>
                        <a14:backgroundMark x1="59375" y1="62891" x2="50391" y2="52930"/>
                        <a14:backgroundMark x1="6250" y1="81250" x2="40625" y2="96680"/>
                        <a14:backgroundMark x1="84766" y1="47461" x2="97852" y2="58984"/>
                        <a14:backgroundMark x1="67969" y1="5273" x2="97461" y2="19922"/>
                        <a14:backgroundMark x1="15234" y1="10352" x2="35742" y2="18750"/>
                        <a14:backgroundMark x1="32813" y1="5664" x2="72656" y2="4492"/>
                        <a14:backgroundMark x1="94922" y1="27539" x2="98242" y2="39258"/>
                        <a14:backgroundMark x1="91406" y1="91992" x2="64063" y2="80469"/>
                        <a14:backgroundMark x1="95117" y1="83008" x2="92773" y2="56445"/>
                        <a14:backgroundMark x1="69531" y1="94336" x2="37500" y2="94922"/>
                        <a14:backgroundMark x1="3125" y1="35352" x2="5859" y2="47461"/>
                        <a14:backgroundMark x1="93359" y1="21680" x2="99805" y2="30664"/>
                        <a14:backgroundMark x1="71484" y1="12695" x2="76367" y2="20508"/>
                        <a14:backgroundMark x1="90039" y1="47070" x2="85352" y2="43945"/>
                      </a14:backgroundRemoval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139" y="968353"/>
            <a:ext cx="824565" cy="81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2" descr="More, options, setting, settings icon - Download on Iconfinder">
            <a:extLst>
              <a:ext uri="{FF2B5EF4-FFF2-40B4-BE49-F238E27FC236}">
                <a16:creationId xmlns:a16="http://schemas.microsoft.com/office/drawing/2014/main" id="{4FF8640E-4DC3-4C04-852F-E4FA39BE9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44" b="100000" l="0" r="100000">
                        <a14:foregroundMark x1="27539" y1="44141" x2="26758" y2="38281"/>
                        <a14:foregroundMark x1="38477" y1="31250" x2="45703" y2="28711"/>
                        <a14:foregroundMark x1="47852" y1="89648" x2="79883" y2="40430"/>
                        <a14:foregroundMark x1="44922" y1="86523" x2="17188" y2="30469"/>
                        <a14:foregroundMark x1="46289" y1="27539" x2="55664" y2="17969"/>
                        <a14:backgroundMark x1="12305" y1="9180" x2="3125" y2="25586"/>
                        <a14:backgroundMark x1="5859" y1="45313" x2="6836" y2="76563"/>
                        <a14:backgroundMark x1="46680" y1="41797" x2="55664" y2="57031"/>
                        <a14:backgroundMark x1="39063" y1="39453" x2="50391" y2="55078"/>
                        <a14:backgroundMark x1="59375" y1="62891" x2="50391" y2="52930"/>
                        <a14:backgroundMark x1="6250" y1="81250" x2="40625" y2="96680"/>
                        <a14:backgroundMark x1="84766" y1="47461" x2="97852" y2="58984"/>
                        <a14:backgroundMark x1="67969" y1="5273" x2="97461" y2="19922"/>
                        <a14:backgroundMark x1="15234" y1="10352" x2="35742" y2="18750"/>
                        <a14:backgroundMark x1="32813" y1="5664" x2="72656" y2="4492"/>
                        <a14:backgroundMark x1="94922" y1="27539" x2="98242" y2="39258"/>
                        <a14:backgroundMark x1="91406" y1="91992" x2="64063" y2="80469"/>
                        <a14:backgroundMark x1="95117" y1="83008" x2="92773" y2="56445"/>
                        <a14:backgroundMark x1="69531" y1="94336" x2="37500" y2="94922"/>
                        <a14:backgroundMark x1="3125" y1="35352" x2="5859" y2="47461"/>
                        <a14:backgroundMark x1="93359" y1="21680" x2="99805" y2="30664"/>
                        <a14:backgroundMark x1="71484" y1="12695" x2="76367" y2="20508"/>
                        <a14:backgroundMark x1="90039" y1="47070" x2="85352" y2="43945"/>
                      </a14:backgroundRemoval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340" y="1488360"/>
            <a:ext cx="824565" cy="815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54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More, options, setting, settings icon - Download on Iconfinder">
            <a:extLst>
              <a:ext uri="{FF2B5EF4-FFF2-40B4-BE49-F238E27FC236}">
                <a16:creationId xmlns:a16="http://schemas.microsoft.com/office/drawing/2014/main" id="{09493B06-247D-4E29-A07A-7BFEC6DE8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460" y="644268"/>
            <a:ext cx="595134" cy="58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More, options, setting, settings icon - Download on Iconfinder">
            <a:extLst>
              <a:ext uri="{FF2B5EF4-FFF2-40B4-BE49-F238E27FC236}">
                <a16:creationId xmlns:a16="http://schemas.microsoft.com/office/drawing/2014/main" id="{4FF8640E-4DC3-4C04-852F-E4FA39BE9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076" y="999629"/>
            <a:ext cx="593769" cy="59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F932BE-7AB9-4ACB-BAF6-29EB350BB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987" y="3061633"/>
            <a:ext cx="794210" cy="738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7190DC-3C47-4514-8AD9-089D71582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9603" y="2069009"/>
            <a:ext cx="711026" cy="711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31F539-A1A7-4DB3-AAA0-3308DFEECF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53" y="1916966"/>
            <a:ext cx="1739957" cy="1159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AE973-5E3D-4F22-82BE-2975B72969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05" y="2039875"/>
            <a:ext cx="1211693" cy="7573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DD7F78-AC72-438A-8A2E-955EED9A7D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24" y="1995167"/>
            <a:ext cx="781346" cy="78134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302843" y="742448"/>
            <a:ext cx="4735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Technologies</a:t>
            </a:r>
            <a:endParaRPr lang="bg-BG" sz="4800" b="1" dirty="0">
              <a:solidFill>
                <a:schemeClr val="accent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626516-4089-444B-8EC1-3BC960E131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5713" y="2965343"/>
            <a:ext cx="978805" cy="9788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8739655-3183-4376-B23E-10E6DEB3A6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4753" y="2993893"/>
            <a:ext cx="752069" cy="9217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9B511D-0F15-4B94-93F7-FBEF259163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92860" y="3021428"/>
            <a:ext cx="1386611" cy="8666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7E8588-CCC4-4D56-873D-2BE1C4948D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1474" y="2069009"/>
            <a:ext cx="855886" cy="855886"/>
          </a:xfrm>
          <a:prstGeom prst="rect">
            <a:avLst/>
          </a:prstGeom>
        </p:spPr>
      </p:pic>
      <p:sp>
        <p:nvSpPr>
          <p:cNvPr id="10" name="AutoShape 2" descr="GitHub Desktop | Simple collaboration from your deskt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17" name="Oval 16"/>
          <p:cNvSpPr/>
          <p:nvPr/>
        </p:nvSpPr>
        <p:spPr>
          <a:xfrm>
            <a:off x="-985357" y="-3028044"/>
            <a:ext cx="10943046" cy="10580915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888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quatic and Physical Therapy Center by Slidesgo">
  <a:themeElements>
    <a:clrScheme name="Simple Light">
      <a:dk1>
        <a:srgbClr val="681A1A"/>
      </a:dk1>
      <a:lt1>
        <a:srgbClr val="FFFFFF"/>
      </a:lt1>
      <a:dk2>
        <a:srgbClr val="892828"/>
      </a:dk2>
      <a:lt2>
        <a:srgbClr val="DD8080"/>
      </a:lt2>
      <a:accent1>
        <a:srgbClr val="892828"/>
      </a:accent1>
      <a:accent2>
        <a:srgbClr val="DF9D9D"/>
      </a:accent2>
      <a:accent3>
        <a:srgbClr val="F1E4E4"/>
      </a:accent3>
      <a:accent4>
        <a:srgbClr val="BB6666"/>
      </a:accent4>
      <a:accent5>
        <a:srgbClr val="F1E4E4"/>
      </a:accent5>
      <a:accent6>
        <a:srgbClr val="681A1A"/>
      </a:accent6>
      <a:hlink>
        <a:srgbClr val="8928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Aquatic and Physical Therapy Center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Aquatic and Physical Therapy Center Red variant by Slidesgo</Template>
  <TotalTime>116</TotalTime>
  <Words>43</Words>
  <Application>Microsoft Office PowerPoint</Application>
  <PresentationFormat>Презентация на цял екран (16:9)</PresentationFormat>
  <Paragraphs>24</Paragraphs>
  <Slides>10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4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4" baseType="lpstr">
      <vt:lpstr>Aquatic and Physical Therapy Center by Slidesgo</vt:lpstr>
      <vt:lpstr>Slidesgo Final Pages</vt:lpstr>
      <vt:lpstr>1_Aquatic and Physical Therapy Center by Slidesgo</vt:lpstr>
      <vt:lpstr>1_Slidesgo Final Pages</vt:lpstr>
      <vt:lpstr>Team “ Vortex “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Our website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Отбор “The Fishers“</dc:title>
  <dc:creator>Александра Станиславова Стайкова</dc:creator>
  <cp:lastModifiedBy>Иван Иванов Дадаков</cp:lastModifiedBy>
  <cp:revision>19</cp:revision>
  <dcterms:modified xsi:type="dcterms:W3CDTF">2022-03-20T13:59:49Z</dcterms:modified>
</cp:coreProperties>
</file>